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818" r:id="rId2"/>
    <p:sldId id="830" r:id="rId3"/>
    <p:sldId id="819" r:id="rId4"/>
    <p:sldId id="820" r:id="rId5"/>
    <p:sldId id="821" r:id="rId6"/>
    <p:sldId id="822" r:id="rId7"/>
    <p:sldId id="823" r:id="rId8"/>
    <p:sldId id="824" r:id="rId9"/>
    <p:sldId id="825" r:id="rId10"/>
    <p:sldId id="826" r:id="rId11"/>
    <p:sldId id="827" r:id="rId12"/>
    <p:sldId id="828" r:id="rId13"/>
    <p:sldId id="829" r:id="rId14"/>
    <p:sldId id="831" r:id="rId15"/>
    <p:sldId id="832" r:id="rId16"/>
    <p:sldId id="833" r:id="rId17"/>
    <p:sldId id="834" r:id="rId18"/>
    <p:sldId id="835" r:id="rId19"/>
    <p:sldId id="836" r:id="rId20"/>
    <p:sldId id="837" r:id="rId21"/>
    <p:sldId id="838" r:id="rId22"/>
    <p:sldId id="844" r:id="rId23"/>
    <p:sldId id="862" r:id="rId24"/>
    <p:sldId id="863" r:id="rId25"/>
    <p:sldId id="841" r:id="rId26"/>
    <p:sldId id="842" r:id="rId27"/>
    <p:sldId id="843" r:id="rId28"/>
    <p:sldId id="845" r:id="rId29"/>
    <p:sldId id="846" r:id="rId30"/>
    <p:sldId id="847" r:id="rId31"/>
    <p:sldId id="848" r:id="rId32"/>
    <p:sldId id="849" r:id="rId33"/>
    <p:sldId id="850" r:id="rId34"/>
    <p:sldId id="861" r:id="rId35"/>
    <p:sldId id="865" r:id="rId36"/>
    <p:sldId id="851" r:id="rId37"/>
    <p:sldId id="852" r:id="rId38"/>
    <p:sldId id="853" r:id="rId39"/>
    <p:sldId id="854" r:id="rId40"/>
    <p:sldId id="858" r:id="rId41"/>
    <p:sldId id="856" r:id="rId42"/>
    <p:sldId id="857" r:id="rId43"/>
    <p:sldId id="866" r:id="rId44"/>
    <p:sldId id="864" r:id="rId45"/>
    <p:sldId id="867" r:id="rId46"/>
    <p:sldId id="868" r:id="rId47"/>
    <p:sldId id="869" r:id="rId48"/>
  </p:sldIdLst>
  <p:sldSz cx="12192000" cy="914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65" d="100"/>
          <a:sy n="65" d="100"/>
        </p:scale>
        <p:origin x="13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20:47.842"/>
    </inkml:context>
    <inkml:brush xml:id="br0">
      <inkml:brushProperty name="width" value="0.05292" units="cm"/>
      <inkml:brushProperty name="height" value="0.05292" units="cm"/>
      <inkml:brushProperty name="color" value="#C00000"/>
    </inkml:brush>
  </inkml:definitions>
  <inkml:trace contextRef="#ctx0" brushRef="#br0">11443 2447 0,'-33'0'31,"33"-33"-15,-33 33 15,33-33 16,0 0 16,0 0-1,0 0-31,-33 0-15,0 0 0,33 0-1,-33 0-15,0 0 0,-66 0 16,65 33 0,-32 33-1,0-33 16,33 33-15,-33 33 0,0 0-1,0 0 1,33 0 0,33-33-16,-33 0 15,33 1-15,0-1 16,-34 66-1,34-33 1,-33 33 0,33-66-1,33 33 1,-33 1 0,34-1-1,-34 0 16,33 0-15,33-33 0,-33 33-1,0-33 1,33 33 0,-33-32-1,33-1 1,0-33-1,1 33 1,-1-33 0,0 0-1,-33-33 1,0 0 0,33-34-1,0-32 16,-33-33-15,0 0 0,-33-34-1,-33 67 1,-99-33 0</inkml:trace>
  <inkml:trace contextRef="#ctx0" brushRef="#br0" timeOffset="5017">27351 2547 0,'-33'0'32,"33"-33"-32,0-1 15,-33 34-15,33-33 16,0 0-1,-33 0 1,0 0 0,0 0-1,0 0 1,-33 0 0,-33 0-1,-1 33 1,100 33-1,-99 0 1,66-33-16,-66 66 16,-67 33-1,100-32 1,-66 32 0,66 0-1,33 33 1,33-33-1,0-65-15,33 65 16,-33-66-16,33 0 16,99 132-1,34-32 1,-1-67 0,0-33-1,-132-33-15,100-33 16,-100 33-1,33 0 1,33-99 0,-66-67-1,0-32 1,-66 65 0,-66 1-16</inkml:trace>
  <inkml:trace contextRef="#ctx0" brushRef="#br0" timeOffset="5950.99">28476 3340 0,'-33'0'16,"66"0"47,0-33-48,0 33 1,0 0-16,0 0 15,0 0-15,66 0 16,199 0 15,-166 33-31,67 0 16,-133-33 0,-99 0 15,0 0 0</inkml:trace>
  <inkml:trace contextRef="#ctx0" brushRef="#br0" timeOffset="7649">2679 3473 0,'0'-33'0,"0"0"0,0-1 31,-33 1-16,33 0-15,-33 33 16,-33-66 0,-1 33-1,1 33 1,0 0 0,-66 33-1,33 33 1,-1 34 15,34 32-15,0-33-1,33 0 1,-33 34 0,66-100-16,0 66 15,-33-66-15,33 66 16,0 33-1,0-65 1,33-1 0,0 33-1,33-33 1,33 0 0,1 0-1,32-33 16,-99-33-31,33 33 16,-33-33-16,0 0 0,100-33 16,-100 33-16,66-33 15,0-33 1,33 0 0,-66 33-1,1-33 1,-34-66-1,-33-34 1,0 34 0,-66-33-1,32 65 1,-65 34 0,0 33-1</inkml:trace>
  <inkml:trace contextRef="#ctx0" brushRef="#br0" timeOffset="19413.99">16801 3407 0,'-33'0'15,"33"-34"17,0 1-1,-33 33 0,33-33-15,-33 0-1,0 33-15,33-33 16,-66 0 0,-1 0-1,-32 0 1,0 33-1,-33 33 1,-1 33 0,-32 33-1,66 1 1,0 32 0,32-33-1,34-33-15,0 33 16,33-65-1,-33 65-15,66 33 16,-33-33 15,33-66-31,0 67 16,1-67-16,32 33 16,165 33-1,-32-33 1,98-33-1,-131-66 1,-133 33-16,99-66 16,-99 33-16,66-66 15,-33-34 1,-66-65 0,0 99-1,-99-34 1</inkml:trace>
  <inkml:trace contextRef="#ctx0" brushRef="#br0" timeOffset="20749.99">18521 4366 0,'0'0'0,"-33"0"15,66 0 1,-33-33 0,0-1-1,0 1 1,66 0 0,66 33-1,1 33 1,32 67-1,-66-34 1,67 0 0,-34-33-1,0 0 1,33-66 0,-65 0-1,-34-33 1,0 33 15,-33 0-15,33 66-1,33 0 1,67 33 0,-34-33-1,-33-33 1,67 0-1,-34-33 1,-66 0 0,0 0-1,0 33 1,-33 0-16,1 33 16,-1 0-1,0-33-15,0 33 0,66 0 16,-66 0-16,66 0 15,34 0 1,-34-66 15,0-33-15,0 33 0,33-33-16</inkml:trace>
  <inkml:trace contextRef="#ctx0" brushRef="#br0" timeOffset="23029.99">25036 3208 0,'0'33'47,"0"0"-31,0 0-1,0 0-15,0 0 0,0 34 16,0-34-16,33 132 16,-33-132-16,0 99 15,0 34 1,0-34-1,33-33 17,-33-33-17,0-33 1,0 1 0,0-1-1,33-33 1,0 33-1,1-33 1,-1 33 0,66 0-1,0-33 1,33 0 0,-32 33-1,-67-33-15,132 0 16,-99 0-1,66 0-15,100 0 32,-67 0-17,67 0 1,-100 33 0,-66-33-16,67 0 15,-100 0-15,33 0 16,0 0-1,66 0 1,34 0 0,32 0-1,-33 0 1,34 0 15,-133 0-31,0 0 0,-33 0 0,99 33 16,-32-33-1,-1 0 1,0 0 15,-66 0-15,33 0 0,-33 0-1,1 0 1,-1-33-1,0 0 1,0 33 0,0-66-1,-33 33-15,0-33 16,0 32-16,33-65 16,-33 0-1,33-66 1,0 65 15,-33 67-31,0-66 16,0 66-16,0-66 15,0 66-15,33-66 16,-33 66-16,0-1 16,0-32-1,0 33 1,0 0-1,0 0 1,-33 33 31,0 0-31,0 0-1,0 0 1,-33 0-16,-100 0 15,-32-33 1,32 33 15,-65 0-15,-67-33 0,133 33-1,99 0-15,-133 0 16,166 0-16,-165 0 15,33 33 1,-34-33 0,34 0-1,65 0-15,-131 0 16,198 0 0,-66 0-16,-133 0 15,1 0 1,98 0-1,1 0 17,0 0-17,99 0-15,-67 0 16,67 0-16,0 0 0,-33 33 16,-33-33-1,-33 33 1</inkml:trace>
  <inkml:trace contextRef="#ctx0" brushRef="#br0" timeOffset="41830">3704 6118 0,'0'0'0,"-33"0"0,33-33 0,-33 0 47,33 0-31,0 66 30,0 0-46,-33 0 16,33 166 0,33-67-1,-33 34 17,0-34-17,0 0 1,0-33-1,33-32 1,-33-34-16,0 0 16,0 0-16,0 0 15,0 33 1,0-33 0,0 0-1,0 0 1,0 0-1,0 0 1,33 0 0,-33 0 15,33-33-15,-33 34-1,33-34 1,33 0-1,34 0 1,-34 0 0,33 0-1,-66 0-15,66 0 16,-66 0-16,34 0 16,65 0-1,0-34 1,-33 34-1,34 0 1,-1 0 0,-66 0-1,0 34 17,0-34-17,-33 0 1,34 0-1,-34 0 1,0 0 0,33 0-1,-33 0 1,0 0-16,0 0 16,-33-34 15,33 34 0,-33-33-31,0 0 16,0-33 15,0 0-15,0 0-1,0-33 1,-33 33-1,33 32-15,0-32 16,-33 33-16,33-33 16,-33-33-1,0-33 1,33 32 0,-33 34-1,33 0 1,0 0-1,0 33 1,0 0-16,0 0 16,0 0-1,-33 33 17,33-33-1,-33 33-16,33-34 1,-33 34 0,-34 0-1,1 0 1,33 0-16,-33 0 16,33 0-16,-66 34 15,0-34 1,-34 33-1,34-33 1,0 0 0,33 0-1,-100 0 17,100 0-17,-33 0 1,33 0-1,0 0 1,0 0-16</inkml:trace>
  <inkml:trace contextRef="#ctx0" brushRef="#br0" timeOffset="48093.99">14684 6548 0,'0'0'0,"0"-33"16,0 0 15,0 0-16,33 33 1,1 0 0,-1 0-1,33 33 1,33 0 0,0 0-1,0 34 1,-32-67-1,-34 0-15,0-33 16,0 33 0,0-34-16,0-32 15,33 33 1,-33 0 15,33 99-15,-33 0-1,33 1 1,34-1 0,-1-66-1,66-33 1,-32-33 0,-34-1-1,-33 34 1,0 0-1,0 66 1,33 0 0,-32 34-1,65-1 17,-33-66-32,33-33 31,1-34-16,-67 34 1,0 0 0,0 0-1,0 66 1,0 33 0,34 1-1,-34-34 1,33 0-1,66-66 1,-32-33 0,-34-1-1,-33 1 1,-33 33 0,0 33 15,0 33-16,0-33 1,33 33 0,-32 0-16,65-33 0</inkml:trace>
  <inkml:trace contextRef="#ctx0" brushRef="#br0" timeOffset="51444">6945 8334 0,'-33'-33'0,"33"0"15,-66 33-15,0-66 16,-33 33 0,33 33 15,-67 0-16,34 0 1,33 33 0,0 0-1,33 0-15,-33 33 16,32-33-16,1 34 16,-33 98-1,0 0 1,66-32-1,33 32 1,0-66 0,66 0 15,34 34-31,32-67 16,-132-66-1,166 33 1,-166-33-16,198 0 15,-32-33 1,32-66 0,-32-1-1,-133-32 1,-33-66 0,-66 32-1,0-65 1,-33 132-1,32 32-15,-98-98 16</inkml:trace>
  <inkml:trace contextRef="#ctx0" brushRef="#br0" timeOffset="54592.99">22721 8401 0,'0'-34'16,"-33"34"-16,33-33 15,0 0 1,-33 0 0,0-33-1,0 33 1,-33 0 0,33 33-16,-34-33 15,34 33-15,-33 33 16,-66 0-1,0 66 1,-1 0 0,34 1-1,33 32 1,33-33 0,0-66-16,33 100 31,0-100-31,0 0 15,33 132 1,33-33 0,-66-99-16,66 34 15,-33-34-15,33 33 16,34 33 0,65-33-1,-66 0 1,34-33-1,-67-33-15,33 0 16,-66 0-16,66 0 16,0-66-1,1 0 1,-34-33 0,0-33 15,-33-133-16,-66 166 1,33-34 0,-99-32-16</inkml:trace>
  <inkml:trace contextRef="#ctx0" brushRef="#br0" timeOffset="55643">25003 8268 0,'0'-33'0,"-33"0"15,33 0 1,-33 33-16,0-66 16,-33 33-1,66 0-15,-66 0 16,33 33-16,-34 0 15,-65 33 1,33 33 0,66-66-16,-33 66 15,33 0 1,0-33-16,-34 33 0,1 34 16,0 32-1,33 0 16,0 0-15,0-32 0,33 32-1,0-66 1,33 66 0,0-132-16,0 67 15,-33-34-15,66 66 16,33-33-1,1 0 1,32 0 0,0-33-1,34-33 1,-1-66 0,-66 0 15,-66 66-31,33-66 15,-33 66-15,1-33 0,32-33 16,-33-67 0,-33-32-1,-33-33 1,-33-1 0,-34-32-1</inkml:trace>
  <inkml:trace contextRef="#ctx0" brushRef="#br0" timeOffset="59443">7904 8401 0,'0'0'0,"0"33"15,34-33 1,-34 33-16,33 0 16,0 0-1,0-33 16,0 33-15,33-66 0,0 0-1,66-33 1,34-34 0,-34 1-1,-33 66 1,0 0-1,-32 0 1</inkml:trace>
  <inkml:trace contextRef="#ctx0" brushRef="#br0" timeOffset="61459">5523 9227 0,'0'0'0,"0"-33"0,-33 33 15,33-33 16,-33 33-31,33-33 16,-66 33 0,33 0-1,0 0-15,0 0 16,0 0-16,-34 0 16,-32 33 15,99 0-31,-66 0 15,33 0-15,-33 0 16,0 67 0,0 32-1,-1-33 1,67-66-16,-33 100 16,33-100-16,0 0 0,0 33 15,0-33-15,0 99 16,0-99-16,0 0 0,33 67 15,0 32 1,34-33 0,65 33-1,-33-65 1,0-34 0,67 0-1,-34-33 16,66-33-15,1-100 0,-133 34-1,33-66 1,-66-34 0,-66 34-1,-33-67 1,-66 100-1,0 0 1,-67 99-16</inkml:trace>
  <inkml:trace contextRef="#ctx0" brushRef="#br0" timeOffset="65908">19315 9492 0,'0'0'0,"0"-33"16,-33 33-1,33-33 1,-34 0-1,1 0 1,-33-34 0,33 34 15,-33-33-31,-33 0 16,-34 33-1,-32 0 1,33 33 15,33 0-15,-1 66-1,34 0 1,0 33 0,0 1-1,-33 32 1</inkml:trace>
  <inkml:trace contextRef="#ctx0" brushRef="#br0" timeOffset="67890.98">18322 9227 0,'-33'0'47,"33"33"-47,-33-33 0,0 33 16,0 1-1,-33 32 1,0 66 0,-33 33-1,66-65 1,33-67-16,-67 99 16,67-99-1,-33 33 1,0 66-1,33-65 1,33 32 0,-33-33-1,33 0 1,34 0 0,-34-33-1,66 33 1,0 1-1,0-34 1,0-33 0,1 0-1,-1-33 1,0 0 0,0-34-1,1-32 1,-1 0 15,-66-33-15,0-1-1,-33-32 1,-33-33 0,-66-34-1</inkml:trace>
  <inkml:trace contextRef="#ctx0" brushRef="#br0" timeOffset="93487">28046 13130 0,'0'-33'0,"0"66"47,33-33-16,-66 0 16,66 0-32,-33 33 1,0 0-16,0 33 16,33 33-1,0-32 1,0-1-1,0-33 17,0 0-17,0 0-15,67 0 32,-67-33-17,66-33 1,-33 0-1,66-33 1,1 0 0,-1 33-1,-33-1 1</inkml:trace>
  <inkml:trace contextRef="#ctx0" brushRef="#br0" timeOffset="96804">6019 15710 0,'0'0'0,"0"-33"15,33 33 1,-33-34 0,33-32-1,67 0 1,-1 33 0,-33 33-1,33 0 1,34 66-1,-1 33 17,-33-32-32,33-1 15,1-33 17,-1-33-17,33-66 1,-99 33-1,100-34 1,-34 67 0,-33 0-1,1 34 1,32 32 0,-33-33-1,66-33 1,-32 0-1,32-33 1,-33 0 0,-99 0-16,100-1 15,-100 34 1,66 0 0,33 34-1,1 32 1,-34-33-1,33 0 1,-33 0 0,-66-33-16,34-33 15,-34 33 1,0 0-16,0-33 16,33-33-16,-33 66 0,0-33 15,66 33 1,-33 33-1,34 0 1,-67 0 0,66 0-16,33 0 15,34-33 17,-34-66-17,-99 66-15,33-33 16,-33 0-16,33 0 15,0-34 1,1 67 0,-1 0-1,-33 67 1,33-1 0,33 0-1,67-33 1,-1-66-1,0 0 1,-132 0-16,100-33 16,-100 66-1,66-34-15,-66 1 32,33 33-17,0 33 1,0 1-1,-33-1 1,67 33 0,-1-66-1,0 0 1,-33-33 0,0 0-1,-32 0 1,-34-1-1</inkml:trace>
  <inkml:trace contextRef="#ctx0" brushRef="#br0" timeOffset="107669.99">15048 16966 0,'0'33'47,"33"-33"-32,-33 34 1,33-34-16,-33 33 16,0 0-1,33 33 1,0 0 0,1-33-1,-1-33 1,0 0-1,33 0 1,33-33 0,0 0-1,0 0 17,67-33-17,-1 33 1,-99 0-1,-66 66-15</inkml:trace>
  <inkml:trace contextRef="#ctx0" brushRef="#br0" timeOffset="108302">16536 16801 0,'0'0'0,"0"33"63,0 0-48,0 0-15,34 0 16,-34 0 0,0 34-1,33-1 1,0-33-1,0-33 1,33 0 0,0-33-1,0 33 1,66-33 0,-98 0-16,98-1 15,-99 34-15,66 0 16,0 0-1</inkml:trace>
  <inkml:trace contextRef="#ctx0" brushRef="#br0" timeOffset="109485">17926 16801 0,'0'-33'0,"0"0"47,33 33 125,0 0 31,-33 33-203,33-33 16,-33 33-16,33 0 15,33 33 1,-33 0 0,0 1-1,0-34 1,-33 0 31,33-66-47,0 33 31,0-33-15,34-1 15,32 1-16,33 0 1,-99 0-16,99 0 16,-99 33-16,100 0 15,-34-33-15</inkml:trace>
  <inkml:trace contextRef="#ctx0" brushRef="#br0" timeOffset="110636">20604 16735 0,'0'0'0,"0"33"16,0 0 31,34-33-31,-34 33-16,33 0 15,0 33 1,0-33-1,0 67 1,33-67 0,0 0-1,-33-33 1,0 0 0,0 0-1,0-33 1,67 0-1,-1 0 1,33-1 0,0-32-1,1 33 17,-34 0-32</inkml:trace>
  <inkml:trace contextRef="#ctx0" brushRef="#br0" timeOffset="113035">7474 18389 0,'0'-34'32,"34"34"-1,-34-33-15,33 33-16,-33-33 15,66-33 1,0 33-1,33-33 1,0 33 0,-32 33-1,-1 33 17,33 33-32,-33 0 15,66 0 16,-99-66-15,67 33 0,-34-66-1,0 33 1,33-33 0,-33 0-1,0 0 1,1 33-1,-1 33 1,33 33 0,0-33-1,0 1 1,34-34 0,-1 0 15,-99 0-31,33-34 15,-33 1-15,0 33 16,33-66 0,1 66-1,-34 0 1,33 66 0,33 34-1,-33-34 1,66 0-1,1-33 1,-1-33 0,-33-66-1,34 0 1,-67 0 0,0 66-1,0 0 16,0 66-15,33 0 0,1-33-1,-1 0 1,33-33 0,33-33-1,1-33 1,-34 0-1,-33 33 1,-33-1 0,34 68-1,-1-1 1,0 33 0,66-33-1,-32-66 16,32 0-15,-33-33 0,34-1-1,-34 34 1,0 33 0,-65 33-1,32 0-15</inkml:trace>
  <inkml:trace contextRef="#ctx0" brushRef="#br0" timeOffset="151847">10021 19910 0,'0'0'0,"33"0"0,0-33 31,0 33-15,0 0 15,-33 33-31,33-33 16,1 33-1,-1 0 1,-33 0-16,33 0 16,0-33-16,0 0 15,0 0 1,33 0-1,0-66 1,-33 33 0,0 0 15,0 33-15,0 0-16,1 33 15,-1-33-15,0 33 16,33 33-1,0-66 1,0 0 0,0-33-1,0-33 1,1 0 0,-34 33-1,0 33 1,0 0-1,33 33 1,-33 0 0,66 0 15,0-33-15,-32-33-1,-34 33-15,0-33 16,0 33-16,33-33 15,-33 0 1,33 33 0,-33 0-1,33 66 1,34-33 0,-1 0-1,0 0 1,0-66-1,-33 0 1,1-33 0,-34 66 15,0-33-15,0 66-1,0 0 1,33 0-1,0 0 1,33-33 0,34 0-16</inkml:trace>
  <inkml:trace contextRef="#ctx0" brushRef="#br0" timeOffset="153947.99">14552 19778 0,'0'-33'109,"-33"33"-109,0 0 110,0 33-95,33 0 1,33-33 15,0 0-15,0 0 0,-33-33-16,33 33 15,-33-33 1,0-1-1,-33 34 1,0 0 0,0 34 15,0-1-15,33 0-1,33-33 32,0 0-31,-33-33-1,33 33 1,-33-33 0,-33-1-1,0 34 16,0 34 1</inkml:trace>
  <inkml:trace contextRef="#ctx0" brushRef="#br0" timeOffset="158579">7243 20836 0,'-33'0'31,"0"0"16,0 33 31,33 0-47,-33-33-31,33 33 16,0 0-16,66 0 15,0-33 1,-66-33 0,33 33-1,-33-33 17,0 0-17,-66-33 1,0 33-1,33 66 1,-33 33 0</inkml:trace>
  <inkml:trace contextRef="#ctx0" brushRef="#br0" timeOffset="159379">7078 19282 0,'0'0'0,"-33"0"63,-1 0-48,34 33 95,34-33-95,-1 33-15,0-33 16,33 0-1,-33 0 1,-33-33 0,-33 33-1,0-33 1,-66 66 0</inkml:trace>
  <inkml:trace contextRef="#ctx0" brushRef="#br0" timeOffset="171979.99">11509 20307 0,'0'0'0,"0"-33"0,33 33 15,-33 33 1,0 0 15,0 0 0,0 0-15,0 0 0,0 0-1,0 0 1,0 0 15,0 0 125,34-33-140,-34 33 15,0 1-15,0-1-1,0 0 1,0 0 0,0 0-16,0 0 15,0 0 1,0 0 15,0-66 63,0 0-78,0 0-1,0 0-15,0 0 16,0 0-16,0 0 15,0-34 1,-34 1 0,34 0-1,34 0 17,-34 33-32,0 0 31,0 0 0,0 66-15,-34-33 15,34 33-15,0 0-1,0 66 1,0-33-1,0 34 1,0-34 0,0-33-16,0 33 15,0 0 1</inkml:trace>
  <inkml:trace contextRef="#ctx0" brushRef="#br0" timeOffset="178259">7508 21927 0,'-34'-33'63,"34"0"-48,-33 33-15,0 0 47,33 33-47,-33-33 16,0 33-16,0 33 15,33-32-15,-33-1 16,66 0 0,0 0-1,33-33 1,0-66 0,1 33-1,-67-1 1,0 1-1,-67 0 1,34 33 0,-33 0-1,33 33 1,0 0 0</inkml:trace>
  <inkml:trace contextRef="#ctx0" brushRef="#br0" timeOffset="186075">16305 21266 0,'0'-33'63,"0"66"-1,0 0-46,0 0-16,0 0 16,0 0-16,0 33 15,0 0 1,0 1 0,0-34 15,33-33 0,0-33-31</inkml:trace>
  <inkml:trace contextRef="#ctx0" brushRef="#br0" timeOffset="187828.99">7210 23349 0,'-33'0'16,"33"-33"-1,-33 33 1,66 0 15,-66 0-15,0 0 0,0 67-1,33-34 1,0 33-1,33-66 17,0 0-32,33 0 15,-33-33 1,0 33-16,-33-33 16,0 0-1,-33 33-15,33-34 31,-33 34-15,-33-33-16</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49:01.497"/>
    </inkml:context>
    <inkml:brush xml:id="br0">
      <inkml:brushProperty name="width" value="0.05292" units="cm"/>
      <inkml:brushProperty name="height" value="0.05292" units="cm"/>
      <inkml:brushProperty name="color" value="#C00000"/>
    </inkml:brush>
  </inkml:definitions>
  <inkml:trace contextRef="#ctx0" brushRef="#br0">7408 3936 0,'0'0'0,"0"-33"16,0 0 15,0-1-15,0 1-1,33-33 1,0 33 0,1 33-1,-1-33 1,0 33 0,99 0-1,0 0 1,-32 33-1,-1-33 17,33 0-17,-66-33 1,0 0 0,0-33-1,1 33 1,-34 33-1,0 0 1,99 33 0,0 33-1,34-33 1,-34-33 0,-99 0-16,66-33 15,-66 33-15,133-66 16,-100 33-1,33 0 1,-33 0 0,0 66 15,-33-33-31,34 33 16,-34-33-16,99 66 15,-33-33 1,67-33-1,-67-33 1,0 0 0,-66-33-1,66 0 1,-66 33 0,33 66-1,1 0 1,65 66-1,-33-66 1,133 0 15,-67-33-15,-132 0-16,99-66 16,-99 33-16,67-33 15,-34 0 1,-66 32-1,66 1 1,0 66 0,33 34-1,67-1 1,-34-33 0,0-33-1,1-33 1,-34 0-1,-33-33 1,-33 32 0,0 34 15,0 34-15,33 32-1,-33-66-15,100 66 16,65 0-1,34-33 1,-67-66 0,-132 0-16,66 0 15,-66 0-15,33 0 16,-32 0 0,-1 0-1,66 99 1,33 0-1,-99-33-15,100 0 16,-67 0 0,165 0-1,-32-33 1,-1-99 0,-66 33-1,-32-33 1,-67 65-1,66 34 1,0 67 0,66-34-1,1 0 1,65-66 0,-65 0-1,-34-34 1,-33 34-1,-33 0 1,0 33 0,-32 0 15,-1 33-15,33 0-1,0 1-15</inkml:trace>
  <inkml:trace contextRef="#ctx0" brushRef="#br0" timeOffset="116517.99">18686 2712 0,'-33'0'15,"33"-33"1,-33-33 15,33 33-15,-33 33 0,33-33-1,-33 33-15,-33-67 16,0 67-1,-1-33 17,-65 66-17,33 1 1,33 32 0,0 0-1,0 0 1,32 0-1,1 33 1,33 1 0,33 32-1,34-33 1,65 33 0,0-32-1,67-67 16,-67-66-31,0-34 16,-66-32 15,-66 66-31,0-132 16,0 132-16,-33-67 16,-66-32-1,0 33 1,-33 33-16</inkml:trace>
  <inkml:trace contextRef="#ctx0" brushRef="#br0" timeOffset="117288.99">21134 2447 0,'-33'0'0,"33"-33"16,-34 0 15,34 0-15,-33 33-1,0 0 1,-33 0-1,-33 33 1,-33 33 0,66 1-1,-1 65 1,67-33 0,0-66-16,33 66 15,1-66-15,32 67 16,-33-67-16,99 99 15,-66-99 1,66 0 0,133 0-1,-100-99 1,-32-33 0,-133-67-1,-66 67 1,-34-33-1,-65 0-15</inkml:trace>
  <inkml:trace contextRef="#ctx0" brushRef="#br0" timeOffset="120768">3307 4498 0,'0'-33'0,"0"0"31,0 0 16,-33 33-31,33-33-16,0 0 16,-33-1-1,0 34-15,-66-66 16,0 33-1,-34 0 1,1 66 15,0 0-15,33 67 0,-34 32-1,67 0 1,-33 100-1,66-1 1,33-32 0,33-67-1,66 33 1,33-32 0,133-34-1,99-99 1,-33-33-1,-67-67 17,-99-32-17,-131 0 1,-68-100 0,34 166-16,-99-165 15,66 198-15,-66-133 16,-66 34-16</inkml:trace>
  <inkml:trace contextRef="#ctx0" brushRef="#br0" timeOffset="126069.99">5292 6152 0,'0'-34'31,"-33"34"-31,66 0 94,0 0-94,0 0 15,0 0-15,132-33 16,1 33 0,-133 0-1,99 0 1,-99 0-16,0 0 16,33 0-1,-99 0 1,33 33-1,-33-33 1,0 0 0</inkml:trace>
  <inkml:trace contextRef="#ctx0" brushRef="#br0" timeOffset="127348.99">7045 4002 0,'-34'0'47,"68"0"-31,-34-33-1,-34 33 1,34-33 0,0 0-1,-33 33-15,0-33 16,0 33 0,0-34-1,-66 34 1,33 0-1,-100 34 1,100-1 0,-33 33-1,0 0 17,33 0-17,0 33 1,-1 0-1,34 1 1,0-34 0,0 0-1,33 33 1,33 0 0,0 1-1,33-34 1,-66-33-16,100 33 15,-67-33-15,33 0 16,132 66 0,-65-99-1,65 0 17,1-66-17,-166 33-15,66-33 16,-66 66-16,33-66 15,33-100 1,-99 34 0,-33 33-1,-66 0 1,-66 0 0</inkml:trace>
  <inkml:trace contextRef="#ctx0" brushRef="#br0" timeOffset="128049.99">7574 5986 0,'0'0'0,"-33"0"0,33-33 16,33 33 0,0 0 15,0 0-31,0 0 15,132 33 1,-132-33-16,166 0 16,-133 0-1,132 0 1,-32-33 0,32 33-1,-165 0 1,0 0-1,-66 0 1</inkml:trace>
  <inkml:trace contextRef="#ctx0" brushRef="#br0" timeOffset="128932.99">9426 4101 0,'0'0'0,"-33"-33"0,33 0 15,0 0 1,-33 0 0,33 0-1,-67 0 1,-32-34-1,33 34 1,-33 33 0,-33 0-1,32 33 1,-65 34 0,33 32-1,66 0 1,-1 0-1,34 0 17,0 34-17,0-34-15,33 33 32,33-33-17,33 67 1,1-67-1,98-33 1,100 0 0,32-66-1,-98-33 1,-1-33 0,-132-66-1,-33-67 1,-66 1-1,-33 99 1,-33 0 0</inkml:trace>
  <inkml:trace contextRef="#ctx0" brushRef="#br0" timeOffset="129982.99">11873 5755 0,'-33'0'47,"66"0"-32,0 0 1,0 0 0,100 33-1,-1-33 1,66 33-1,34 0 1,66-33 0,-100 0-1,33-33 1,-131 33 0,-67-33-1,0 33 1,-66 0 15,33 33-15,0 0 31</inkml:trace>
  <inkml:trace contextRef="#ctx0" brushRef="#br0" timeOffset="130882.99">13924 4068 0,'-33'0'0,"33"-33"16,-33 33 0,33-33-1,-67 33 1,1-33-1,0 33 1,-66 33 0,33 0-1,-34 0 1,1 33 0,99-33-16,-66 33 15,66-33-15,-33 34 16,-34 65-1,67-33 17,0 0-32,66 67 15,66-1 17,67-66-17,131 34 1,-65-100-1,132-66 1,-265-34 0,-66 34-16,66-99 15,-99 66-15,0-66 16,0 98-16,-33-131 16,33 132-16,-33-66 15,-132 33 1</inkml:trace>
  <inkml:trace contextRef="#ctx0" brushRef="#br0" timeOffset="133282.99">26260 2712 0,'-33'0'16,"0"0"0,33-33-1,-33 33 1,33-33 15,33 33 32,0 0-63,0 0 0,33 33 15,-33-33-15,33 0 0,0 33 16,1 0-1,-34 0-15,0 33 16,-33-33-16,0 33 16,-33 34-1,-67 65 1,34-66 0,-33-33-1,66-32 1,66-34 31,0 0-16,0 0-15,0 0-1,66 0 1,34-34-1,131 34-15</inkml:trace>
  <inkml:trace contextRef="#ctx0" brushRef="#br0" timeOffset="134531.99">26723 2017 0,'0'-33'47,"33"33"-32,0 0 1,-33-33 0,99 33-16,1-33 15,-34 66 17,-33 0-17,-66 34 1,-33-1-1,-1 0 1,1-33 0,99-33 15,0 0-15,0-33-1,34 33 1,-1 0-1,0 33 1,-66 33 0,0-33-1,-33 33 17,-33-33-17,-34 0 1,1 0-1,-66-66-15</inkml:trace>
  <inkml:trace contextRef="#ctx0" brushRef="#br0" timeOffset="135047.99">27417 3274 0,'-33'0'0,"33"-33"15,-33 33 1,0 0 15,0 0 0,33 33-31,33-33 32,0 0-17,0 0 1,-33-33 0,33 33-1,-66 0 1</inkml:trace>
  <inkml:trace contextRef="#ctx0" brushRef="#br0" timeOffset="135614.99">28046 2514 0,'0'0'0,"-33"0"0,33 33 31,-33-33-31,0 0 16,-34 33 0,-32 33-1,33 0 1,66-33 0,0 33-1,33 0 1,66-33-1,-32 34 1,-34-34-16,66 0 16,-66 0-1,66 0-15,-66 0 32,33 33-17,-33-33 1,-33 0-1,-33 33 1,0-33 0,0 1-1,-66-34 1,0 0 0,-67-67-16</inkml:trace>
  <inkml:trace contextRef="#ctx0" brushRef="#br0" timeOffset="135867.99">27880 2580 0,'0'0'0,"34"0"31,-1 0 0,0 0-15,0 0-16,33 0 16,99 33-16</inkml:trace>
  <inkml:trace contextRef="#ctx0" brushRef="#br0" timeOffset="136168.99">28575 2084 0,'0'-33'0,"0"66"47,0 0-15,33 0-32,-33 33 15,0-33-15,0 66 16,0-66-16,33 100 15,0 98 1</inkml:trace>
  <inkml:trace contextRef="#ctx0" brushRef="#br0" timeOffset="136631.99">29071 3340 0,'-33'0'0,"0"-33"47,33 66-31,-33 0 15,33 1-31,-33-1 16,33 0-1,33-33 1,0 0 0,0 0-1,0-33-15,-33 0 16,33-1 0,-33 1-1,-66 33 1</inkml:trace>
  <inkml:trace contextRef="#ctx0" brushRef="#br0" timeOffset="138184.99">29468 2646 0,'33'0'32,"0"0"-1,-33-33-16,33 33 1,0 0-16,0-33 16,67 33-1,-1 0 1,-66 33 0,-33 0-16,0 33 15,0-33 1,-33 0-16,-33 66 15,-1-66 1,34-33 0,66 0 15,1 0-15,-1 0-1,0 0 1,0 0-1,0 67 1,33-1 0,-66-33-16,33 0 15,-33 0-15,0 66 16,-33 0 0,-33-32-1,-33-1 1,32-33-1,-32-66 17,-99-33-32</inkml:trace>
  <inkml:trace contextRef="#ctx0" brushRef="#br0" timeOffset="138547.99">30096 1819 0,'0'0'0,"0"33"63,0 0-47,0 0-16,33 0 15,-33 100 1,34-1-1,-34 0 1,33 0-16</inkml:trace>
  <inkml:trace contextRef="#ctx0" brushRef="#br0" timeOffset="140213.99">26888 2613 0,'-33'0'0,"33"-33"16,-33 33-1,33-33 1,-33 0 0,-33-34-1,0 34 16,-33 0-31,-1 33 16,34 0-16,-33 33 16,66-33-16,-99 66 15,-67 67 17,133-67-17,0 66 1,33-33-1,33 34 1,66 32 0,66-33-1,34-32 1,131-34 0,-32-33-1,-67-132 1,-98-1-1,-100-131 1,-100-1 0,1 100-1,66 99-15,-132-66 16</inkml:trace>
  <inkml:trace contextRef="#ctx0" brushRef="#br0" timeOffset="140814.99">28013 2745 0,'0'-33'16,"-33"33"15,33-33-31,0 0 16,-33 0-1,0 0 1,-34 0 0,-32 33-1,-66 33 1,66 66 0,32 0-1,1 66 1,99 1-1,34-1 1,131 34 0,67-67-1,-34-132 1,-33-99 15,-98-67-15,-133 1-1,-67-133 1,-32 199 0,-66 33-1</inkml:trace>
  <inkml:trace contextRef="#ctx0" brushRef="#br0" timeOffset="141330.99">29534 2778 0,'0'0'0,"0"-33"15,-33 33-15,0 0 16,-33 0 15,-33 33-15,-1 33-1,34 67 1,33-1 0,33 0-1,132 67 1,-98-166 0,131 66-1,-132-66-15,165-33 16,-32-66-1,-34-133 1,-132-98 0,-132 32-1,-67 67 1</inkml:trace>
  <inkml:trace contextRef="#ctx0" brushRef="#br0" timeOffset="141946.99">30460 1687 0,'0'0'0,"-33"0"16,33-33-16,-33 33 15,33-33-15,-33 33 16,0 0-16,-33-33 16,-67 66-1,1 0 1,33 66 15,0 33-15,33 34-1,32-1 1,34-33 0,100 34-1,32-67 1,33-66 0,67-66-1,-67-100 1,-132 1-1,-33 99-15,-66-198 16,33 198-16,-66-67 16,-100 1-1</inkml:trace>
  <inkml:trace contextRef="#ctx0" brushRef="#br0" timeOffset="142548">28575 1819 0,'0'0'0,"0"-33"15,-33 0 17,0 33-1,0 0-15,33 33-16,-33 0 15,-100 132 1,67 1-1,66-1 1,33-33 0,100 34-1,32-100 17,33-33-17,-32-99 1,-133-66-1,-99-67 1,-166-32-16</inkml:trace>
  <inkml:trace contextRef="#ctx0" brushRef="#br0" timeOffset="143082.99">27417 1488 0,'0'0'0,"-33"-33"0,0 33 16,33-33 0,-66 33-1,-66 33 1,-33 100-1,32-1 1,100-99-16,-33 99 16,33-99-16,33 100 15,33-1 17,66 33-17,133-66 1,-1-99-1,1-132 1,-100-99 0,-165-34-1,-132 0-15</inkml:trace>
  <inkml:trace contextRef="#ctx0" brushRef="#br0" timeOffset="180224.99">10683 15710 0,'-34'0'16,"34"-33"31,-33 33-32,33-34-15,0 1 31,-33 33-15,33 33 15,0 1 1,0-1-17,0 0-15,0 0 16,0 0-16,0 0 0,-33 99 15,33-99 1,0 100-16,0 98 31,0-66-15,33 1 0,-33-1-1,0-132-15,0 33 16,0-33-16,0 1 15,0-1-15,0 0 16,-33-33 31,33-33-31</inkml:trace>
  <inkml:trace contextRef="#ctx0" brushRef="#br0" timeOffset="181995.99">10616 15577 0,'0'-33'16,"-33"33"-1,66 0 48,0 0-32,1 0-31,-1 0 0,0 33 16,99-33-1,33 0 1,34 33 0,132-33-1,-67-33 1,-198 33-16,166 0 16,-199 0-16,165-33 15,1 33 1,-34-33-1,34 33 17,-1-33-17,-66 33 1,34 0 0,-1 0-1,0 0 1,-32 0-1,32 33 1,-33-33 0,1 0-1,-34 33 1,-66-33-16,66 0 16,-66 0-16,66 0 15,1 0 1,-34 33-1,-33-33 17,-66 0-17,33 33 48,33 0-32,-33 1-31,0 65 16,33 33-1,0 67 1,-33-1 0,33 0-1,0 1 1,-33-67-1,33 0 17,-33-99-32,0 1 31,0-1-15,-33-33-1,33 33 1,-33-33-1,33 33 1,-33-33 0,0 0-1,33 33-15,-33-33 16,0 0-16,-33 33 16,-34-33-1,-65 33 1,33-33-1,-100 0 1,34-33 15,32 33-15,-65-33 0,-1 33-1,34-33 1,0 33-1,32 0 1,133 0-16,-66 0 16,66 0-16,0 0 0,-67 0 15,67 0-15,-165 0 16,33 0 0,32 0-1,-65 0 1,33-33-1,-1 33 17,67 0-32,-33 0 31,65 0-15,-32-33-1,66 33-15,0 0 16,0 0-16,0 0 15,0 0 1,-33-33 0,33 33-1,0 33 1,0-66 0</inkml:trace>
  <inkml:trace contextRef="#ctx0" brushRef="#br0" timeOffset="183610.99">18521 15677 0,'0'-34'16,"0"1"31,0 66-16,0 1-16,0-1-15,0 0 16,0 0-16,0 33 16,33 132-1,-33-32 1,33 65 0,0 1-1,-33-1 1,0-98-1,0-67 1,0-33 0,0-66 46</inkml:trace>
  <inkml:trace contextRef="#ctx0" brushRef="#br0" timeOffset="185057.99">18554 15511 0,'0'0'0,"0"-33"0,-33 0 46,66 33 17,0 0-63,0 33 16,0-33-16,0 0 15,66 0-15,133 33 16,33 0-1,-199-33-15,198 0 16,-198 0 0,166 0-1,-1 0 1,-164 0-16,131 0 16,-132 0-16,166 0 15,32-33 1,-65 66-1,32-33 1,232 0 31,-430 0-47,0 0 0,133 0 16,-1 0-1,-66 0 1,1 0-1,-34 0 1,0 0 0,0 0 15,-33 0-15,-66 0 46,33 33-46,0 0-1,0 0-15,0 1 16,0 65 0,0 33-1,0 67 1,0-34-1,33 33 1,-33-32 0,33-34 15,-33-33-15,0-33-1,0-33 1,0 0-1,-33-33 32,0 0-31,33-33 0,-33 33-16,-66 0 15,-1 0 1,-65 0-1,-66-33 1,-34 33 0,67-33 15,131 33-31,-131 0 16,132 0-16,-133 0 15,34 0 1,-66 0-1,32 0 1,-66 33 0,100 0-1,-33 0 1,65-33 0,-32 0-1,-33 34 1,65-68-1,1 34 1,-33-33 0</inkml:trace>
  <inkml:trace contextRef="#ctx0" brushRef="#br0" timeOffset="197474.99">10385 18157 0,'0'0'0,"-33"0"0,33-33 31,0 66 63,-33-33-94,33 33 15,0 0 1,33 0-16,-33 0 16,0 67-1,33-34 1,-33 0-1,33-33 1,0-33 15,-33 33-31,33-33 16,0 33 0,33-33-1,0 0 1,34 33-1,-34-33 1,33-33 0,-66 33-16,0 0 15,0 0-15,0 0 16,33 0 0,34 33-1,-1-33 1,0 0-1,33-33 1,67 33 0,-67 0-1,-33-33 1,-66 33-16,67 0 16,-67 0-1,66 33-15,0-33 16,33 0-1,1 0 1,-67 0 0,33 0-1,0 0 17,1 0-17,32-33 1,-33 33-1,-66 0-15,66 0 16,-66 0-16,1 0 16,65 0-1,0 0 1,0 0 0,0 33-1,-66-66 1,34 33-1,-34 0 1,0-66 0,33 33-1,-66 0 17,33-33-17,-33-34 1,0 1-1,0 0 1,0 0 0,0 66-1,-33 0 1</inkml:trace>
  <inkml:trace contextRef="#ctx0" brushRef="#br0" timeOffset="198422.99">11046 19348 0,'-33'0'0,"33"-33"31,0 0 1,0-1-17,33 34 1,-33-33 0,66 33-1,34 0 1,-34 33-1,0 67 1,-66-1 0,0 0-1,-33 66 1,-33 1 0,0-67-1,-1-66 1,34 0-1,66-33 17,-33-33-17,34 33 1,-1 0 0,33 0-1,0-33 1,0 33-1,33 0 1,1-33-16</inkml:trace>
  <inkml:trace contextRef="#ctx0" brushRef="#br0" timeOffset="199005.99">11476 18852 0,'0'0'0,"0"-34"0,-33 34 16,33-33 15,33 33-15,0 0-1,0-33-15,34 33 16,65 33 0,-33 0-1,-66 67 17,-66-1-17,-66 0 1,33 0-1,0-32 1,33-67 0,66 0-1,33 0 1,33-34 0,33 1-1,67 0 1</inkml:trace>
  <inkml:trace contextRef="#ctx0" brushRef="#br0" timeOffset="206205.99">14684 19248 0,'-33'-33'15,"33"0"-15,-33 33 16,33-33 0,-33 33-1,33-33-15,33 0 63,0 33-48,-33-33-15,66 33 0,34-66 16,-67 66 0,33 33-16,-33 0 15,-33 0 1,0 0-16,0 33 15,-33-33-15,0 34 16,-33 32 0,0-66-1,32 0 1,1-33 0,66 0-1,1-33 1,-1 33-1,33 0 1,0 0 0,0 99 15,-66-66-31,33 66 16,-66 34 15,0-34-16,-66-33 1,33-33 0,-34-33-1,-98-165 1</inkml:trace>
  <inkml:trace contextRef="#ctx0" brushRef="#br0" timeOffset="206788.99">15412 18653 0,'-33'0'16,"0"0"15,33-33-15,-33 33-16,33 33 15,-33-33 1,0 33 0,0 0-16,33 66 31,0-32-16,33-1 1,66-33 0,-33-33-1,66-33 1,-99-33 0,-33-34-1,-99 1 1,0 66-1,0 33 1</inkml:trace>
  <inkml:trace contextRef="#ctx0" brushRef="#br0" timeOffset="210889.99">18521 18124 0,'0'0'0,"0"-33"0,-33 0 32,33 66 15,0 33-16,0-33-16,33 99 1,-33-32 0,0-34-1,0 0 1,33-33 0,0-33 15,0 0-16,33 0 1,33 0 0,34 0-1,-1 0 1,33 33 0,-98-33-16,32 0 15,-66 0-15,132 0 16,34 0-1,-67 0 1,66 33 0,-32-33 15,-133 0-31,33 0 0,-33 0 16,165 0-16,-32 33 15,-34-33 16,0 33-15,34-33 0,-133 0-1,132-33 1,-99 33 0,34-66-1,-1 33 1,-66-33-1,0-33 1,33-1 0,-66 67-16,0-99 15,0 99 1,0-66-16,33 0 16,-33 65-1,0-32 1,-33 0-16</inkml:trace>
  <inkml:trace contextRef="#ctx0" brushRef="#br0" timeOffset="211938.99">17826 19248 0,'0'34'31,"-33"-34"-16,33 33 1,0 0 0,0 0-16,0 0 31,0 33-31,-33 33 16,33-66-1,33-33 16,-33-33-15,33 0 0,0 33-1,100-66 1,-67 33 0,33 66-1,0 33 1,-33 0-1,-33-33-15,1 0 16,-34 0-16,33 67 16,0-67-1,-66 33 1,0 0 0,-34 0 15,1-33-16,-33-33 1,0 0 0,0-33-1,-34-33-15</inkml:trace>
  <inkml:trace contextRef="#ctx0" brushRef="#br0" timeOffset="212237.99">17694 19215 0,'0'0'0,"0"-33"15,33 0 1,0 33 15,0-33-15,33 66-1,67-33 1,-1 0 0,66 33-16</inkml:trace>
  <inkml:trace contextRef="#ctx0" brushRef="#br0" timeOffset="212503.99">18918 18918 0,'0'0'0,"0"-33"0,33 33 31,-33 33 1,0 0-17,0 66 1,0 0 0,33 34-1,-33 65-15</inkml:trace>
  <inkml:trace contextRef="#ctx0" brushRef="#br0" timeOffset="214588.99">24011 18852 0,'0'0'0,"0"-34"31,0 1 0,0 66-15,33-33 15,-33 34-31,0-1 16,0 0 0,0 33-1,0 132 1,0-165-16,33 67 15,-33-67-15,0 33 16,0-33-16,0 33 16,0-33-1</inkml:trace>
  <inkml:trace contextRef="#ctx0" brushRef="#br0" timeOffset="-214475.75">23978 18653 0,'-33'-33'15,"33"66"16,-33-33-31,0 33 16,-34 33 0,1 34-1,-66 32 1,66 0 0,0-66 15,0 0-16,66 1 1,33-67 0,0 0-1,0 0 1,66 0 0,0 0-1,34 33 1,98-33-1</inkml:trace>
  <inkml:trace contextRef="#ctx0" brushRef="#br0" timeOffset="-214042.75">24606 19480 0,'0'0'0,"-33"0"16,33-33 15,-33 66 0,0 0-31,33 0 16,-33 0 0,66-33-1,0 0 1,0 0-16,33-66 16,-33 66-1,0-33 1,34-33-1,-67 0 1,-33 33 0,-34 33-1,1 33-15</inkml:trace>
  <inkml:trace contextRef="#ctx0" brushRef="#br0" timeOffset="-213221.75">25069 18852 0,'0'-34'16,"0"1"15,-33 0-15,33 0-1,0 0 1,0 66 31,0 0-32,33 0-15,-33 0 0,0 34 16,0 98 0,33 0-1,-33-32 1,0-1-1</inkml:trace>
  <inkml:trace contextRef="#ctx0" brushRef="#br0" timeOffset="-212792.75">25764 19480 0,'0'0'0,"-33"0"0,33-33 31,-33 33 16,33 33-47,0 0 16,-33-33-16,33 33 0,0 0 15,0 0 1,0 0 0,33-33-16,0-66 15,0 0 16,0-33-15,-33 66 0,-33 33-1,0 33-15</inkml:trace>
  <inkml:trace contextRef="#ctx0" brushRef="#br0" timeOffset="-212192.75">26558 18686 0,'-34'0'0,"34"-33"16,-33 33 0,0 0-1,0 0 17,33 33-32,-33 0 15,-33 66 1,33-32-1,33-1 1,66 0 0,-33-33 15,33 0-31,100 66 16,-100-66-1,-33 0-15,33 1 31,-33-34-31,0 66 16,0-33 0,-33 0-1,0 33 1,-33 0 0,-33 0-1,0-66 1,33 33-16,0-33 15,0 0-15,-100-33 32,-65-99-32</inkml:trace>
  <inkml:trace contextRef="#ctx0" brushRef="#br0" timeOffset="-211959.75">26425 18620 0,'0'0'15,"33"0"17,0 0-17,0 0-15,1 0 16,-1 0-16,132 0 15,67 33-15</inkml:trace>
  <inkml:trace contextRef="#ctx0" brushRef="#br0" timeOffset="-210906.75">27285 19414 0,'33'0'15,"-66"0"1,66 0 0,-33 33-1,0 0 1,33 0-16,-33 0 15,66 0 1,-66 0-16,67 33 16,-34-33-16,33 34 15,99-1 1,1-33 0,-67 0-1,33 0 1,-66 0-1,166-66 17,-199 33-32,66-33 15,33 0 1,1-33 0,-67 33 15,33-67-16,33-32 1,-66 33 0,1 0-1,-34-1 1,33 34 0,-33-66-1,0 0 1,-33-1-1,0 67 1,0 0 0,33 66-16,-33-33 31,-33 33-31</inkml:trace>
  <inkml:trace contextRef="#ctx0" brushRef="#br0" timeOffset="-210507.75">29501 18455 0,'0'0'16,"0"-33"-16,-33 33 31,0 0-15,0 0 0,-33 33 15,0 33-16,-67 33 1,34 0 0,-33-33-1,33 1 1,65-34 0,-32 0-16</inkml:trace>
  <inkml:trace contextRef="#ctx0" brushRef="#br0" timeOffset="-210159.75">29468 18389 0,'0'0'0,"0"33"62,0 0-46,33 0 0,-33 0-16,0 0 0,33 0 15,-33 66 1,33-99-16,-33 99 15,33-66-15,-33 67 16,33 32 0,-33-33-1,-33 34 1</inkml:trace>
  <inkml:trace contextRef="#ctx0" brushRef="#br0" timeOffset="-192345.75">15081 4299 0,'0'34'0,"0"-68"0,0 68 63,33-34-48,-33 33 1,0 0 15,33 33-15,0 66 0,67 133-1,-67-232 1,33-33-1,-33-33 1,66-33 0,0-1-1,100 1 1,65 0 0,-98 33-1,65 0 1,-32 66-1</inkml:trace>
  <inkml:trace contextRef="#ctx0" brushRef="#br0" timeOffset="-191461.75">28079 4432 0,'0'33'31,"0"0"16,0 0-47,0 0 16,0 0-16,33 66 15,-33 34 1,33-1-1,0-33 17,0-66-17,0-33 1,33-33 0,100-33-1,-1 33 1,34-33-1,164 0 1</inkml:trace>
  <inkml:trace contextRef="#ctx0" brushRef="#br0" timeOffset="-145668.75">4002 19215 0,'0'-33'31,"0"0"0,33 33-15,-33-33-1,33 0 17,0 33-17,0-33-15,66 0 16,-33 66 15,1 0-15,-34 0-1,0 66 1,-66 1 0,0-34-1,-34 0 1,1 33-1,33-66 1,0 0 0,0 0-1,66-33 1,-33-33 31,33 33-32,33 0 1,34-33 0,-1 0-1,33 33-15</inkml:trace>
  <inkml:trace contextRef="#ctx0" brushRef="#br0" timeOffset="-144935.75">4498 18818 0,'0'-33'0,"33"33"47,-33-33-31,33 33-16,0 0 16,-33-33-16,99 33 15,-66 0 16,34 66-15,-67-33 0,-34 34-1,1-34 1,0 0 0,33 0 15,0-66-16,33 33 1,0 0 0,1 33-1,-1-33-15,-33 33 16,0 0 0,0 0-16,-33 33 15,-34 0 16,34-66-31,-33 33 16,33-33-16,33-33 16,-33 33-16,0-66 0</inkml:trace>
  <inkml:trace contextRef="#ctx0" brushRef="#br0" timeOffset="-144416.75">5060 19348 0,'-33'0'32,"33"33"-32,-33-33 15,33 33 1,-33 66-1,0-66 1,66 0 0,0-33-1,33-33 1,0-33 0,-33 0-1,-33 33 1,-33 33 15,-33 33-15,33 0-1,0 0-15</inkml:trace>
  <inkml:trace contextRef="#ctx0" brushRef="#br0" timeOffset="-142602.75">5589 19083 0,'0'-33'94,"33"0"-47,0 33-16,1-33-31,-1 33 0,0 0 16,0 0-16,99 0 16,-132 33-16,-33 33 15,-33 0 1,33-33-1,33 0 17,-33 0-17,33 1 1,0-68-16,33 34 16,0 0 15,0 0-31,33 34 31,-33 32-15,-33-33-16,-33 66 15,0-66-15,-33 0 16,-33 0 0,-1-66-1,34 0 1,33-33-16</inkml:trace>
  <inkml:trace contextRef="#ctx0" brushRef="#br0" timeOffset="-142168.75">6185 18653 0,'0'0'0,"0"33"63,0 0-32,0 0-31,0 0 15,33 0 1,-33 67 0,33-1-1,33 66-15</inkml:trace>
  <inkml:trace contextRef="#ctx0" brushRef="#br0" timeOffset="-141235.75">6681 19513 0,'0'0'0,"0"33"62,0-66-46,33 33 31,0 0-16,-33 33 0,0 0 32,0-66-32,0 0 0,0 0 0,-33 33 32,33 33-63,-33 0 31,33 0 16,33-33-47,-33-33 16,33 33-16,0 0 15,-33-33 1,33 0-1,-33 0 1,-33 33 0,0 0-1,0 33 1,0 0 0,33 0-1,-33 0 1</inkml:trace>
  <inkml:trace contextRef="#ctx0" brushRef="#br0" timeOffset="-140552.75">7210 18951 0,'0'0'0,"0"-33"15,-33 33 1,33 33 15,-33 0-15,33 0 0,-33 0-1,33 33 1,0 0-1,33 0 1,33-32 0,0-1-1,33-33 1,0-33 0,-32 33-1,-1 0 1,-33 33 15,0 0-15,-33 0-1,0 33 1,-33 0 0,0-33-1,-33 33 1,-34-66-1,34 0 1,-33-66 0,0-33-16</inkml:trace>
  <inkml:trace contextRef="#ctx0" brushRef="#br0" timeOffset="-140268.75">7177 18984 0,'0'0'0,"0"-33"0,0 66 15,33-33 1,0 0 15,0 0-15,33-33-1,66 0 1,34 0 0</inkml:trace>
  <inkml:trace contextRef="#ctx0" brushRef="#br0" timeOffset="-139517.75">7838 18620 0,'0'0'0,"0"-33"0,-33 33 31,66 0-15,0-33 15,0 33-15,1 0-16,32-33 15,0 66 1,0 33 0,-99 33-1,0-33 1,-33-33 15,33-33-31,0 34 16,-1-34-16,34-34 15,34 1 1,-1 0 0,0 33-1,33 0 1,0 66-1,-33 1 1,0-1 0,-66 33-1,-66-33 1,-67 0-16</inkml:trace>
  <inkml:trace contextRef="#ctx0" brushRef="#br0" timeOffset="-138786.75">3605 18587 0,'0'0'0,"-33"0"15,33 33 1,0 0 0,0 0-1,0 99 1,33 100 0,0-67-1,-33-132-15,33 133 16,0-133-16,-33 33 0,33 66 15,0 1 1,0-34 0,-33-33-1,0-33 1</inkml:trace>
  <inkml:trace contextRef="#ctx0" brushRef="#br0" timeOffset="-137117.75">3440 18587 0,'33'0'63,"0"0"-32,0 0-31,0 0 16,0 0-16,33 0 15,133 0 1,98-33 0,1 0-1,-232 0-15,232 0 16,-232 33-16,165-33 15,-32 33 1,32 0 0,-32 0-1,-166 0-15,165 0 16,-132 0-16,67 0 16,131 0-1,-98-33 1,65 33 15,-99 0-15,67 0-1,-166 0-15,132 0 16,-132 0-16,133 0 16,-34 0-1,33 0 1,1-34-1,-67 34 1,66-33 0,1 33-1,-67-33 1,33 33 15,-66-33-31,-33 33 31,-33 33-15,-33-33 0,33 33 15,-33-33-15,33 67-1,0 32 1,0 0-1,0 33 1,33 1 0,-33-100-16,66 132 31,-66-132-31,34 66 0,-1 1 16,-33-34-1,0-33-15,0 0 16,0 0 15,0 0-15,0 0-1,-33 0 1,33 0 0,-34-33-1,34 33 1,-33-33-1,0 33 1,-66 0 0,0-33-1,0 0 1,-1 33 0,-98-33-1,0 34 1,-67-1 15,33 0-15,-32 0-1,32 0 1,67 0 0,-66-33-1,-34 33 1,0-33-1,67 0 1,-100 0 0,67 33-1,198-33-15,-166 0 16,133 33-16,-132-33 16,-34 33-1,1 0 1,98 0 15,-65 0-15,132 0-1,-67-33 1,1 0 0,33 34-1,-99 32 1</inkml:trace>
  <inkml:trace contextRef="#ctx0" brushRef="#br0" timeOffset="-134001.75">5126 18422 0,'-33'0'47,"33"33"-47,33-33 16,-33 33 15,-33-33-31,33 33 16,-33 132-1,-33 1 1,-33-1-1,-34 33 1,100-165-16,-132 166 16,132-166-16,0 0 0,-66 99 15,66-66-15,-67 100 16,67-133-16,-33 99 16,33 0-1</inkml:trace>
  <inkml:trace contextRef="#ctx0" brushRef="#br0" timeOffset="-133691.75">6317 18223 0,'0'0'15,"0"-33"-15,0 66 31,0 0 1</inkml:trace>
  <inkml:trace contextRef="#ctx0" brushRef="#br0" timeOffset="-132420.75">6681 18422 0,'0'0'0,"-33"0"0,33 33 16,-33-33-1,0 33 1,-67 99 0,34 0-1,-33 34 1,-33 98 0,99-231-1,-100 199-15,100-199 16,-33 132-16,-33 1 15,66-67 17,0-33-17,0-33-15</inkml:trace>
  <inkml:trace contextRef="#ctx0" brushRef="#br0" timeOffset="-131986.75">8037 17959 0,'0'0'0,"0"33"32,-33 0-17,33 0 1,-66 99-1,-1 100 1,-65 32 0,33 1-1,-33-1 1,32 34 0,1-100-1,0 34 1</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53:16.713"/>
    </inkml:context>
    <inkml:brush xml:id="br0">
      <inkml:brushProperty name="width" value="0.05292" units="cm"/>
      <inkml:brushProperty name="height" value="0.05292" units="cm"/>
      <inkml:brushProperty name="color" value="#C00000"/>
    </inkml:brush>
  </inkml:definitions>
  <inkml:trace contextRef="#ctx0" brushRef="#br0">4796 5622 0,'0'-33'94,"33"33"-78,0-33-16,0 33 0,0-33 15,198-66 1,-32 66 0,-1 0-1,67 33 1,-34 66 0,-65-33-1,-1 0 1,0-66-1,1 0 17,-1-33-32,1 0 15,-100 66 17,66 0-17,33 66 1,-32 0-1,98 0 1,34-33 0,-67-33-1,-165-33-15,133 0 16,-133 0-16,33 0 16,-33 0-16,66 0 31,-99 0-31,199 0 15,-166 33-15,33 0 0,-33 0 0,132 33 16,1 33 0,98-33-1,-132 0 17,133-66-17,-100-33 1,-32 33-1,-34 0 1,0 33 0,-33 66-1,100 0 1,-34 0 0,33 0-1,1-33 1,-1-66-1,0-33 17,-32 0-32,-34 33 15,33 33 17,-33 33-17,34 33 1,32 0-1,33-33 1,-32-33 0,-133-33-16,132 0 15,-132 0-15,100-33 16,-1 33 0,-33 0-1,-33 33 1,34 66-1,32 33 1,-99-99-16,99 66 16,-33-33-1,34-33-15,32 33 32,0-66-17,1-33 1,-100 33-1,33 0 1,-33 66 0,-33-33-16,34 33 15,-34 0-15,99 33 16,0-33 0,34-33-1,-133 0-15,132 0 16,-132-33-16,99-33 15,-66 33 17,1-33-32,-1 66 15,0 33 1</inkml:trace>
  <inkml:trace contextRef="#ctx0" brushRef="#br0" timeOffset="3914.99">11212 6052 0,'0'-33'46,"0"66"-14,33 0 15,-33 0-47,0 1 15,66 98 1,-33-33-1,0 0 1,33-33 0,-33-66-1,-33 34 17,66-68-17,34 1 1,-67 33-16,99-66 15,-99 66-15,33-33 0,33-33 16,100 0 0,-67 0-1,34 33 1,-133 33 0</inkml:trace>
  <inkml:trace contextRef="#ctx0" brushRef="#br0" timeOffset="46975.99">10649 13560 0,'-33'0'125,"0"0"-110,0 0-15,0 0 0,33 33 16,-99 0 0,66 0-1,33 33 1,0-33 0,33-33-1,66 0 1,0-66-1,-32 0 1,-34 0 0,-66 33-1,-1 33 1,1 0 0,-33 0-1,33 33 1,0-33-1,33 33 17,33-33-17,0-33 1,33 0 0,-66 0-1,-33 33 16,0 0 1,33 66-32</inkml:trace>
  <inkml:trace contextRef="#ctx0" brushRef="#br0" timeOffset="47792.99">13692 13328 0,'0'-33'16,"-33"33"-16,0 0 31,33 33-31,-33-33 16,0 33-1,0 34 1,0-1-1,33 0 17,0-33-17,33-33-15,33 0 16,-33 0-16,33-33 16,0 0-1,-33 0 1,-33-33-1,-66 33 1,33 33 0,-33 33-1,33 0 1,0 0 0,33 0-1,66 0-15</inkml:trace>
  <inkml:trace contextRef="#ctx0" brushRef="#br0" timeOffset="55558.99">30328 14949 0,'0'0'0,"0"-33"47,-33 33-47,66 0 16,-33-33 0,-33 33-1,0 0 16,33-33-31,-33 66 16,0 0 0,0 0 15,33 0-15,33 0-1,0-33 1,33 0-1,0 0 1,-66-33-16,33 33 16,-33-33-16,-33 0 15,0 0 1,0 33 0,0 0-16,0 0 15,0 0 1,33 33-1</inkml:trace>
  <inkml:trace contextRef="#ctx0" brushRef="#br0" timeOffset="56191.99">31485 14949 0,'0'-66'0,"0"33"32,-33 33 30,33 33-62,-33-33 0,0 0 0,33 33 16,-33-33-1,33 33 1,-33 0 0,165-66 15,-66-33-15,-66 0-1,-33 66 1,0-33-1,-33 99-15</inkml:trace>
  <inkml:trace contextRef="#ctx0" brushRef="#br0" timeOffset="57142">32511 14850 0,'-33'0'16,"66"0"93,-33 33-109,33-33 16,66 0-16,-66 0 0,66 33 15,-66-33 1,33 0 0,-66 33-16</inkml:trace>
  <inkml:trace contextRef="#ctx0" brushRef="#br0" timeOffset="57341">32378 15081 0,'0'0'16,"0"33"0,33-33-1,1 0 1,-1 0-1,0 0-15,33 0 16,99 0 0</inkml:trace>
  <inkml:trace contextRef="#ctx0" brushRef="#br0" timeOffset="57791.99">33304 14453 0,'34'0'16,"-34"-33"-16,-34 66 31,1 0 16,33 0-47,-33-33 16,0 33-16,-33 66 15,0 1 1,-33 32 0,66-66-1,0 0-15</inkml:trace>
  <inkml:trace contextRef="#ctx0" brushRef="#br0" timeOffset="58124.99">33040 14387 0,'0'33'79,"0"0"-64,33 0-15,-33 0 16,0 0-16,0 0 0,33 99 15,0 1 1,0-1 0,0-132-16,-33 99 15,33-66 1,-66 33-16</inkml:trace>
  <inkml:trace contextRef="#ctx0" brushRef="#br0" timeOffset="71760.98">3274 16603 0,'0'0'16,"-33"0"-16,33-33 0,-33 33 31,33-34-16,-33 34 1,66 0 62,0 0-62,0 0-1,0 0-15,0 0 0,0 0 16,166 0 0,-1-33-1,1 33 1,-1 33 0,-165-33-16,100 34 15,-67-34-15,99 33 16,67 33-1,-100-66 1,66 33 0,-98-33 15,131 0-15,-99 0-1,67-33 1,32 33-1,-65 0 1,-1 0 0,33 0-1,1 0 1,-67 33 0,67-33-1,32 0 1,-32 0-1,-166 0-15,132 0 16,-132 0-16,99 33 16,67-33-1,-166 0-15,165 33 16,-165-33 0,67 0-1,-67 0-15,132 0 16,-99 0-16,-33 0 0,66 0 15,133 0 1,-1 0 0,-98 33-1,-34-33 1,-33 0 0</inkml:trace>
  <inkml:trace contextRef="#ctx0" brushRef="#br0" timeOffset="73107">6185 20770 0,'0'0'16,"0"-33"0,-33 33-1,-1-33 1,1 0 15,0 0-15,-66-34-1,-33 67 1,-34-33 0,34 66-1,33 0 1,0 1 0,-34 65-1,1 33 1,33 0-1,33 1 1,66-1 0,0-99-16,0 132 31,0-132-31,33 34 0,66 98 31,0-66-15,34 33-1,98-65 1,100-67 0,-133-34-1,133-32 1,-133-33 0,-65 0-1,-100-33 1,-33 99-16,-33-133 15,0 100-15,33 33 0,-66-99 16,-67-1 0,-98 1-1</inkml:trace>
  <inkml:trace contextRef="#ctx0" brushRef="#br0" timeOffset="74288.98">7210 22060 0,'-33'0'0,"0"0"16,0-33 15,33 66 0,0 0-15,0 0-16,33-33 15,-33 33-15,0 66 16,66 33 0,-33-65-1,0-1 1,66-33-1,-33-33 1,34 0 0,32 0-1,0-33 17,34 33-32,-1 0 31,-33 0-16,34 0 1,-34 0 0,-99 0-16,99 0 15,-99 0-15,166 0 16,-34-33 0,34 33-1,-34 0 1,33 0-1,-98 0 1,65-33 0,-33 33-1,34-34 1,-67 34 0,-66-33-1,99 0 1,-99 33-16,0-33 15,100-33 1,-100-33 0,0 0-1,-33-34 1,0 100-16,0-66 16,0 66-16,-33-33 15,0-33 1</inkml:trace>
  <inkml:trace contextRef="#ctx0" brushRef="#br0" timeOffset="75688.98">11939 21993 0,'-33'0'31,"33"-33"-15,0 66 62,0 1-78,0-1 16,0 0-16,0 0 15,0 0-15,33 66 16,0 33 0,-33-32-1,33-100-15,-33 66 16,34-66 0,-34 33-16,33-33 31,33 0-16,-33 0 1,66-33 0,-33 33-1,-33 0-15,66 0 16,-65 0-16,32 0 16,0 0-16,33 0 15,-66 0-15,66 0 16,67 0-1,-1-33 1,-132 33-16,99 0 16,-98 0-16,65-33 15,66 33 17,-132 0-32,133 0 0,-133 0 15,66 0 1,-66 0-16,99 0 15,-99 0-15,67 0 16,32 0 0,-66 0-16,33 0 15,-66 0-15,100 0 16,65 0 0,-66 0-1,34-33 1,-67 33-1,-33-34 1,33-32 0,-33-33-1,0 0 1,-66-33 0,0-1 15,0 100-31,0-66 15,0 66-15,0-99 0</inkml:trace>
  <inkml:trace contextRef="#ctx0" brushRef="#br0" timeOffset="76605.98">11443 22390 0,'-33'33'63,"0"1"-47,0-1-1,33 0 1,-33-33-1,33 66 1,0-33 0,33-33-1,33 0 1,-33 0-16,66-33 16,-65 0-16,32 0 15,-66 0 1,-33 0-1,-34-1 1,1 34 0,-66 34-1</inkml:trace>
  <inkml:trace contextRef="#ctx0" brushRef="#br0" timeOffset="78058.98">5358 23217 0,'0'0'0,"-33"0"0,0 0 31,66 0 32,0 0-48,0 0-15,0 0 16,0 0-16,66 0 16,67 0-1,65-33 1,-165 33-16,67-33 16,-100 33-16,0 0 0,0 0 15,-66 0 63,0 33-62,0-33 0,33 33-16,-34-33 0,1 33 15,0 0 1,0-33-16,-33 100 15,66-67-15,-33 0 0,0 33 16,0-33-16,0 33 16,0-33-16,0 66 15,33-66-15,-33 0 16,0 1 0,33-1-16,33-33 125,0 0-110,0 0 1,0 0-16,0 0 15,0 0-15,33-33 16,166 33 0,-133-34-1,66 34 1,-132-33-16,33 33 16,-32 0-16,-68 0 46</inkml:trace>
  <inkml:trace contextRef="#ctx0" brushRef="#br0" timeOffset="78621.98">7045 23614 0,'0'0'0,"-34"0"15,34-33 32,0 66-16,34-33 1,-1 0-32,0 0 15,99 0 1,33 0-1,-132 0-15,34 0 16,-34-33-16,33 33 16,-33 0-1,-99 33 1</inkml:trace>
  <inkml:trace contextRef="#ctx0" brushRef="#br0" timeOffset="78888.98">7078 23879 0,'-33'0'0,"66"0"47,0 0-32,0 0-15,0 33 16,0-66-16,66 33 16,33-33 15,-32 33-31,65-67 16</inkml:trace>
  <inkml:trace contextRef="#ctx0" brushRef="#br0" timeOffset="79804.98">9360 22953 0,'0'-33'32,"0"66"30,-33-33 94,33 33-156,0 0 0,-34 0 16,1 66 0,-66 33-1,33 34 1,0-1 0,0-99-1,33 0 1,-67 0-1</inkml:trace>
  <inkml:trace contextRef="#ctx0" brushRef="#br0" timeOffset="80173.98">8797 22853 0,'0'0'0,"0"-33"16,0 66 15,33-33-15,1 67-1,32-1 1,33 66 0,33 0-1,34 1 1,-1-1 0,-33-66 15,-33 33-31</inkml:trace>
  <inkml:trace contextRef="#ctx0" brushRef="#br0" timeOffset="80637.98">10385 23713 0,'0'0'0,"-33"0"0,0 0 15,33-33-15,-33 33 16,0 0-1,33 33 1,-33-33 0,33 33-1,0 0 1,66-33 0,-33-33-1,33 0 1,-33 0-1,-33 0 1,-33 33 0,0 0-1,0 0 1,-33 66 0</inkml:trace>
  <inkml:trace contextRef="#ctx0" brushRef="#br0" timeOffset="81021.98">10451 22787 0,'0'0'0,"0"-33"15,-33 33-15,33 33 47,33 0-31,0 0-1,0 34 1,133 65 0,-133-99-16,33 33 15,-66-33-15,165 99 16,-66-65 0,1 32-1</inkml:trace>
  <inkml:trace contextRef="#ctx0" brushRef="#br0" timeOffset="81339">11278 22622 0,'0'0'0,"-33"0"0,33 33 16,-33-33 0,0 99-1,0 0 1,33-66-16,-34 166 16,1-166-16,33 0 0,0 33 15,-33 133 1,33-67-1,-33 0 1,33 0 0</inkml:trace>
  <inkml:trace contextRef="#ctx0" brushRef="#br0" timeOffset="82804.98">4829 22820 0,'0'0'0,"-33"0"31,33-33-31,0 66 16,0 0 15,33 67-15,-33-1-1,66 198 1,0-98 0,-66-133-16,66 132 15,-66-131-15,0-34 0,33 132 16,33 133 0,-33-199-1,-33 0 1,0-132-1</inkml:trace>
  <inkml:trace contextRef="#ctx0" brushRef="#br0" timeOffset="84476">4696 22523 0,'0'-33'62,"33"33"-62,0 0 16,-33-33-16,34 33 0,65 0 16,66-34 15,34 34-16,98-33 1,34-33 0,-33 33-1,-199 33-15,165-33 16,-197 33-16,131 0 16,166 0-1,0 0 1,-1-33-1,-131 33 1,-166 0-16,133 0 16,-133 0-16,99-33 31,-132 33-31,232-33 16,-199 33-16,165-33 0,34 33 31,-67 0-16,34-33 1,-67 33 0,100 0-1,-67-33 1,-99 33 0,67 0-1,-34-33 1,33 33-1,-131 0-15,32-34 16,-33 34 0,0 0-16,0 0 15,0 0 1,0 0 0,0 0 15,0 0-16,-33 34 1,0-1 15,0 0-15,0 0 0,33-33-1,0 198 1,67 100-1,-1-34 1,-33-65 0,0-1-1,-33-98 1,0 32 0,-33-66-1,0-33 1,0 0-1,0 0-15,0 0 16,0 33 0,0-33-1,0 1 17,0-1-1,-33-33-16,33 33 1,-99 0 0,0 0-1,66 0-15,-100-33 16,100 0-16,-99 33 16,-33-33 15,65 0-31,-32 33 15,66-33-15,0 0 0,-100 0 16,133 0-16,-231 0 16,-67 0-1,-33 0 1,100 33 0,-34-33-1,0 0 1,100 0-1,132 0-15,-133 33 16,166-33-16,-33 0 0,-66 33 16,-67-33 15,-32 0-15,-100 66-16,100-66 15,-1 67 16,-32-34-15,131 33 0,-164-33-16</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55:23.095"/>
    </inkml:context>
    <inkml:brush xml:id="br0">
      <inkml:brushProperty name="width" value="0.05292" units="cm"/>
      <inkml:brushProperty name="height" value="0.05292" units="cm"/>
      <inkml:brushProperty name="color" value="#C00000"/>
    </inkml:brush>
  </inkml:definitions>
  <inkml:trace contextRef="#ctx0" brushRef="#br0">14552 2348 0,'0'0'16,"33"0"-16,0 0 31,-33-33-15,33 0-1,0 33 1,0-33-16,1 33 16,-1 0-16,0 0 15,33 33 1,0 0 0,33 0-1,0 0 1,1-66-1,-34 0 17,33 0-32,-66 0 15,33 33 17,0 0-17,0 66 1,1-33-1,32 33 1,0-66 0,-66 0-16,33-33 15,-33 33-15,34-33 16,32-33 0,-33 33-1,0 33 1,0 0-1,100 66 1,-100-33 0,33-33-1,-66 0-15,33-33 32,-33 33-32,0 0 15,33-66 1,34 33-1,-67 33 1,0 0-16,0 33 16,0 0-16,33 0 15,66 33 1,1-33 0</inkml:trace>
  <inkml:trace contextRef="#ctx0" brushRef="#br0" timeOffset="10700">15114 3274 0,'-33'0'0,"33"-33"32,0 0-17,0 0 17,0 66 14,0 0-30,0 0-16,0 0 16,0 0-16,0 67 15,0 65 1,0 0 0,0 1-1,0-67 1,0 0-1,0-33 1,0-33 0,33 0-1,-33 0 17,33-33-17,-33 34 1,67-1-1,-34 0 1,66 0 0,-33-33-1,0 33 1,33-33 0,67-33-1,-34 33 1,66 0-1,-65 0 1,65-33 0,-32 33-1,32 0 1,-33 33 0,1-33 15,-34 33-16,66-33 1,1-33 0,65 33-1,-65-33 1,-133 33-16,132-33 16,-164 33-16,164 0 15,-132 0-15,33-33 16,-66 66-16,34-33 0,98 0 15,-99 0-15,33 0 16,100 33 0,-34-33-1,-33-33 1,67 33 15,-34 0-15,-33 0-1,34 0 1,-1 33 0,34-33-1,-34 33 1,33-33 0,-32 33-1,-1-33 1,-33 0-1,1 0 1,-34 0 0,33 0-1,34-33 1,-67 33 0,33 0 15,-33 0-16,-32 0 1,-1 0 0,-33 0-1,-33-33 1,0-33 0,-33 32-1,33-65 1,0 33-1,-66-33 1,32 0 0,34 66-16,-33-34 15,33 34-15,-33 0 16,33-66 15,0 33-15,-33 0-1,33 33 1,0 0 0,-33 33-1,0 0 1,0 0 0,-66 0-1,-67 0 1,1 0-1,-33-33 1,-34 0 0,1-1-1,65 1 1,133 33-16,-165-33 16,165 33-1,-100-33 1,-131 0-1,-1 0 1,67 0 0,-1 33-1,1-33 1,-1 33 0,34-33-1,33 33 1,-67 0-1,34 0 1,0 33 0,-34-33-1,34 33 1,-34-33 15,34 0-15,-33 0-1,32 0 1,-32 0 0,65 33-1,1-33 1,0 33 0,0-33-1,-1 33 1,1-33-1,0 33 1,-34 0 0,34 0-1,99-33-15,-66 0 16,66 0 0,-67 0-1,1 0 1,33 0-1,-66-33 1,0 33-16</inkml:trace>
  <inkml:trace contextRef="#ctx0" brushRef="#br0" timeOffset="31046.99">7904 8401 0,'-33'0'16,"33"-34"15,-33 34-15,33-33-1,-33 33 1,0 0 0,0 0-16,0-33 15,-33 33 1,33-33 15,-66 33-15,-1-33-1,1 33 1,33 0 0,0 33-1,0 0 1,0 0-1,32-33-15,-32 67 16,33-34 0,0-33-16,-66 66 15,33 0 1,0 0 0,0 0-1,32 0 1,1-33-1,0 34 17,33-1-17,-33 0 1,33 33 0,-33-33-1,66 0 1,-33 0-1,0 1 1,33-1 0,-33-33-1,33 0 1,0 33 0,1 0-1,32-33 1,-33 33 15,33-32-15,0 32-1,0-33 1,-33-33-16,33 0 16,-33 33-16,34-33 15,32 33 1,33-33-1,0-33 1,1 0 0,-34 0-1,-66 33-15,66-66 16,-66 66-16,33-34 16,34-65-1,-34 33 1,-66 33-16,66-33 31,-33 33-31,0-33 16,0-100-1,-33-32 1,-33 32 0,-33 34-1,33 99-15,-33-66 16,-67 0-16</inkml:trace>
  <inkml:trace contextRef="#ctx0" brushRef="#br0" timeOffset="32462.99">8500 8334 0,'33'0'46,"-66"0"-14,33 33-17,-33-33 1,33 34-16,-33-34 16,33 66-1,-33 0 1,33-33-1,33 0 1,0-33 0,33-33-1,-33 0 1,0 0 0,-66-33-1,-33 33 1,33 33-1,0 0 17,33 33-32</inkml:trace>
  <inkml:trace contextRef="#ctx0" brushRef="#br0" timeOffset="32880.99">9161 8367 0,'0'-33'16,"-33"33"-1,33 33 17,-33-33-32,33 34 15,-33 32 1,33 0 0,0-33-1,33-33 1,0-33-1,33-33 1,-66 33 0,0 0-1,-33 66 17</inkml:trace>
  <inkml:trace contextRef="#ctx0" brushRef="#br0" timeOffset="36407.99">2844 10484 0,'0'33'62,"-33"-33"16,33-33-78,33 33 172,0 0-140,0 0-32,0 0 0,34 0 15,164 0 1,-132 0-1,-66 0-15,67 0 16,-67 0-16,66-33 16,0 33-1,33 0 1,-32-33 0,-1 33-1,0-33 1,0 33-1,1-33 17,-1 33-17,33 0 1,-33 0 0,-33 0-1,-33-33-15,34 33 16,-34 0-16,0 0 15,33 0 1,-33-33 0,33 33-1,-33 0 1</inkml:trace>
  <inkml:trace contextRef="#ctx0" brushRef="#br0" timeOffset="37496">2514 11377 0,'33'0'94,"0"0"-78,0 0-16,0 0 15,0 0-15,0 0 16,0 0-16,132-33 16,1 33-1,32 0 1,-165 0-16,100 0 15,-100-33 1,0 33 0,132 0-1,-66 0 1,-66-33-16,100 33 16,-100-33-16,99 33 15,-33-33 1,34 33-1,-1 0 1,-33 0 0,0 0-1,-33-33 1,1 33 0,-1 0-1,33 0 1,-66-33-1,0 33 17,0 0-17,-33 33 1</inkml:trace>
  <inkml:trace contextRef="#ctx0" brushRef="#br0" timeOffset="46610.99">5192 12336 0,'-33'-33'15,"33"0"1,-33 0 0,0 0-1,0 0 1,0 33 15,0 0-15,0 0-1,-33 33 1,33 0 0,0-33-16,0 33 15,33 0-15,-67 0 16,34 33-1,-33 0 1,33 1 15,33-34-31,0 33 16,0-33-16,-33 0 16,33 66-1,33-66 1,-33 33-1,33 1 1,-33-34-16,33 33 16,-33-33-16,66 33 15,-33 0 1,67 0 0,-34-33-1,33 0 1,-33-33-1,33-33 1,-32-33 15,-1 33-15,0-66 0,-33 0-1,-33-34 1,-33 34-1,0 0 1,-33 33 0,33 0-1,-67-34 1</inkml:trace>
  <inkml:trace contextRef="#ctx0" brushRef="#br0" timeOffset="51379">4928 14122 0,'0'-33'0,"0"66"47,0-66-31,0 66 46,0 0-15,0 0-31,0 0 0,0 0-16,0 1 15,0-1-15,0 33 16,0-33-1,33-33 32,0 0 0,0 0-31,0 0-1,0 0-15,0 0 16,0 0 0,34 0-1,-1 0 1,-33 0 0,33 0-1,0 0 1,0 0-1,0 0 1,0 0 0,1 0 15,-1 0-15,33 0-1,0 0 1,-33 0-1,0 0 1,1 0 0,-1 0-1,0-33 1,0 33 0,0-33-1,-33 33 1,0 0-1,0-33 17,1 0-32,-1-1 31,-33 1-15,33-33-1,-33 0 1,0 0-1,0 0 1,0 33 0,0 0-1,-33 33 1,33 33 0</inkml:trace>
  <inkml:trace contextRef="#ctx0" brushRef="#br0" timeOffset="54889.99">6813 14585 0,'0'33'62,"33"-33"-46,-33-33-16,33 33 15,0 0 1,0 0-16,0 0 16,-33 33-1,33-33 1,-33 33 0,67 33-1,-34 67 1,0-1-1,0-132 1,-33 33 0,0 0 15,-33-33-15,33 33-1,-33 0 1,0 33-1,-34 1 1,34-1 0,-33-33 15,0 0-15,33 0-1,-33 0 1,0-33-1,0 33 1,33 0 0,-34-33-1,1 0 1,0 0 0,0 0-1,0 0 1,33 0-1,-33 0 1,-1 0 0,34 0-16,-33 0 15,33 0 1,0 0 0,0-33-1,-33 33 1,33-33-1,-33 33 1,-1-33 0,34 0-1,0 33 1,0-33-16,33 0 16,-33 33-1,0-33 1,33 0-16,-33 0 15,0 33 1,33-34-16,0 1 31,-33 33-15,33-33 15,-33 33 79,66 0 93</inkml:trace>
  <inkml:trace contextRef="#ctx0" brushRef="#br0" timeOffset="62193">5821 15511 0,'33'0'0,"-66"0"31,33-33 1,0 0-1,-33 33-31,33-33 16,-33 33-16,0-33 15,0 33 1,-34-33-1,1 33 1,33 0 0,0 33-1,-33 0 17,33 66-17,-33-33 1,66 0-1,-33 34 1,33-34 0,0-33-1,0 33 1,0 0 0,33-33-1,0 33 1,33 1-1,0-1 1,0-33 0,-33 0 15,33-33-15,67 0-1,-67-33 1,33-33-1,-33 0 1,-33-1 0,0 34-1,-66-99 1,-33 0 0,-33 32-1,-33 1 1,66 33-1,-34 0-15</inkml:trace>
  <inkml:trace contextRef="#ctx0" brushRef="#br0" timeOffset="63341.99">3175 15974 0,'33'-99'0,"-33"66"78,-33 33-16,0 33-62,-99-33 16,32 0-1,67 0-15,-99 0 16,-33-66 0,132 66-16,-133-66 15,133 33-15,-66-67 16,-66-32 0,65 0-1,-32-67 1,0-32-1,-34 32 1,67-32 0,-33 66 15,66-67-31,0 1 31,33 197-31,-1-164 16,1 132-16,33 33 0,-33-133 15,33 133-15,-33-231 16,33 198-16,-33-100 16,33 100-16,0-99 15,0 132-15,33-166 16,0-32 0,33-1-1,34 1 1,32-1-1,-33 67 1,100-1 0,-166 133-16,132-99 15,-132 99 1,166-132 0,-34 65-1,-132 67-15,165-132 16,-164 132-16,65-66 15,66-34 1,34-65 0,-166 165-16,231-232 15</inkml:trace>
  <inkml:trace contextRef="#ctx0" brushRef="#br0" timeOffset="64236.99">2745 9558 0,'-33'0'16,"33"33"-1,-33 0 48</inkml:trace>
  <inkml:trace contextRef="#ctx0" brushRef="#br0" timeOffset="64549.99">2910 9525 0,'100'0'109</inkml:trace>
  <inkml:trace contextRef="#ctx0" brushRef="#br0" timeOffset="67008">8632 11642 0,'0'0'15,"-33"0"-15,33-33 32,33 33-17,0-33 1,66-1-1,67 1 1,-1 33 0,0-33-1,34 33 1,-100 33 0,-66-33-1,0 0 1,-66 33-1,66 34 1,-33 32 0,33 33 15,-33-99-31,33 166 16,-33-166-16,0 99 15,33 33 1,1 67-1,-1-34 1,0 34 0,-33-1-1,33-65 1,-33-1 0,0-33-1,0-32 1,0-1-1,0 33 1,0-33 0,0 1-1,0-1 1,33 0 15,-33 0-15,0-66-16,0 33 15,0-33-15,0 34 16,0 32 0,0-33-1,-33 0 1,33 0 0,-33 0-1,-33 34 1,-67-67-1,34 0 1,-133-33 0,34-33 15,33-33-15,-100-133-16</inkml:trace>
  <inkml:trace contextRef="#ctx0" brushRef="#br0" timeOffset="67944">10451 12237 0,'0'33'0,"0"-66"0,0 0 16,33 33 15,-33-33-31,0 66 32,66 0-17,0 33 1,1 33-1,-34-99-15,0 133 16,0-100-16,0 66 16,-33 66-1,33-32 1,-66-67 0,33-33-1,-33-33 1,0-66-1,0-34 1,0-32 0,33-33-1,0-1 1,33 34 15,0 33-15,33 0-1,33 33 1,-33 32 0,0 1-1,0 66 1,1 67 0,-34 32-1,0 66 1,-33-32-1,0-100-15,0 66 16,0 34-16</inkml:trace>
  <inkml:trace contextRef="#ctx0" brushRef="#br0" timeOffset="103852.99">20208 9194 0,'-34'-33'47,"1"0"-16,33 0-15,-33 33-16,0 0 31,0-33 1,-66 33-17,66 0-15,-33 0 16,-33 33-1,32 0 1,1 0 0,33 33-1,-33 0 1,66-32 0,0 32-1,0 0 1,33-66-1,0 33 17,66 0-17,1-33 1,32-33 0,-66 33-1,-33-33 1,33-33-1,0 0 1,1-1 0,-67 34-1,33 0 1,-33 0 0,-33 33 30,33 33 48,0 0-63,0 0-31,0 0 16,66 67 0,-33-67-1,33 99 1,33-33 0,-66-33-1,0 1 1,0-34-1,0 0 17,1-33 61,-34-33-61,0 0-17,33 0 1,-33-1-16,0 1 16,0 0-16,33-33 15,0-99 16,-33 132-15,0 0 0,0 0-1,-33-1-15</inkml:trace>
  <inkml:trace contextRef="#ctx0" brushRef="#br0" timeOffset="106202.99">22126 9029 0,'33'33'125,"-33"0"-94,33 0-31,0 33 0,0 67 16,0-67 15,-33 0-15,33-66 0,-33 33-1,0 0 1,-33-33 62,0 0-62,33-33-1,-33 33 1,33-33-1,-33 33-15,33-33 32,0-33-17,0 33 1,33-1 0,0 1-1,33-33 1,-33 33-1,33 33 1,-32-33-16</inkml:trace>
  <inkml:trace contextRef="#ctx0" brushRef="#br0" timeOffset="106618.99">22721 9426 0,'0'-33'16,"0"66"31,0 0-32,33 0 1,-33 0 0,0 0-1,33 33 1,-33 33-16</inkml:trace>
  <inkml:trace contextRef="#ctx0" brushRef="#br0" timeOffset="107702.99">24474 8996 0,'-33'0'16,"33"33"30,0 0-30,33-33-16,-33 33 16,33 0-1,0 33 1,-33 33 0,33 1-1,0-34 1,0 0-1,-33-33 1,33 0 0,-66-33 31,33-33-16,-33 0-16,33 0 17,-33 0-17,33-33 1,0 0 0,33-1-1,-33 34 1,66 0-1,-33-33 1,67 33-16</inkml:trace>
  <inkml:trace contextRef="#ctx0" brushRef="#br0" timeOffset="108418.99">24970 9426 0,'0'-33'0,"33"33"47,-33-33-47,33 33 31,0 0-31,-33-33 16,66 33-1,1 33 1,-34 0-1,0 66 1,-33-66 0,-66 33-1,32 0 1,1-33 0,0-33-1,66 0 48,0 0-32,-33-33-31,34 33 16,32 0-1,33 0 1,-33 0-16</inkml:trace>
  <inkml:trace contextRef="#ctx0" brushRef="#br0" timeOffset="110218.99">28410 8930 0,'0'0'0,"0"33"62,-33-33-46,33 33 31,33-33-47,-33 33 0,0 0 15,33 33 1,0 33-1,0-33 1,0 34 15,-33-34-15,33-66-16,-33 33 16,0 0-16,0 0 15,33-33 1,-33 33-1,0 0 1,-33-33 0,33-33 62,0 0-47,0 0-15,-33 0-1,33 0 1,0 0 0,-33 0-1,66-33 1,-33 32-1,66-65 1,0 33 0,33 0-16</inkml:trace>
  <inkml:trace contextRef="#ctx0" brushRef="#br0" timeOffset="112934.99">24540 7045 0,'0'33'16,"-33"-33"-16,0 0 31,0 0 0,33 33-31,-33-33 16,33 33-1,0 0 1,0 0 0,33 0-1,66-33 16,0-33-31,-66 0 16,0 0 0,-33-33 15,-33 33-15,0 33-1,-33 0 1,33 0-1,0 33-15</inkml:trace>
  <inkml:trace contextRef="#ctx0" brushRef="#br0" timeOffset="113601.99">27021 6945 0,'0'0'0,"-33"0"32,-1 0-17,34 33 1,-33-33-1,33 33 1,-33 1 0,33-1-1,33-33 1,34 0 0,32-33-1,-66-1 1,-33 1-1,0 0 17,-66 33-17,0 0-15</inkml:trace>
  <inkml:trace contextRef="#ctx0" brushRef="#br0" timeOffset="116050.99">21894 10683 0,'33'0'125,"-33"-34"-125,33 34 46,0 0-30,1 0-16,65 0 16,33 0-1,-99 34 1,0 32 0,-33 0-1,-33 33 1,0-33-1,0 0 1,-33 0 0,0-32-1,33-1 17,0 0-17,66-33 32,-33-33-31,33 33-1,-33 33-15,33-33 16,33 0 0,-33 0-16,33 0 15,-33 0-15,33 0 16,1 0-1</inkml:trace>
  <inkml:trace contextRef="#ctx0" brushRef="#br0" timeOffset="116933.99">22820 11013 0,'-33'0'94,"33"33"-94,-66 0 15,-33 34 1,66-67-1,33 66 1,0-33 0,33-33-16,0 33 15,0-33-15,33 66 16,33-66 0,1-33-1,-67 33 1,0-66-1,-33 33 17,0 0-17,-33 0 1,33-1 0,-66 1-1,-34 0 1,67 0-16,0 0 15,0 33-15,-33-33 16,33 0 0,0-33-1,33 33 1,0-33 0,33 33-1,0-34 1,33 34-1,0 0 1,-33 33 0,33 33-1,-66 34 17,67 32-17,-67-33 1,0-33-1,-33 0-15</inkml:trace>
  <inkml:trace contextRef="#ctx0" brushRef="#br0" timeOffset="117518">23217 10583 0,'0'0'0,"-33"0"46,66 0-30,-33-33 15,33 33-31,0 0 16,0 0 0,34 33-1,65-33 1,-66 33-1,-33-33 1,-66 33 47,33 1-32,0-1-16,0 0-15,0 0 16,-33 66 0,33-66-16,33 66 15,-33-66-15,0 33 16,0 34 0,-33-1-16</inkml:trace>
  <inkml:trace contextRef="#ctx0" brushRef="#br0" timeOffset="118517.99">25135 10815 0,'-33'0'62,"0"0"-46,33 33-1,-33-66-15,-33 33 32,0-33-17,33 33-15,-33-33 16,33 0-16,0 33 15,-1-67 1,34-32 0,0 66-1,34-33 1,-1 66 0,0-33-1,66 0 1,0 33-1,-66 0 1,33 33 0,-33 33-1,0 0 17,1 67-17,-34-67 1,-34 0-1,34 0 1,-33 0 0,-33 0-1,33-33 1,-33 0 0,33-33-16</inkml:trace>
  <inkml:trace contextRef="#ctx0" brushRef="#br0" timeOffset="119000">25598 10319 0,'0'33'32,"0"0"15,0 0-32,0 0-15,0 0 16,0 66-1,34 34 1,-34-1 0,0-33-1,0 0 1,33-33 0</inkml:trace>
  <inkml:trace contextRef="#ctx0" brushRef="#br0" timeOffset="129800">4035 12237 0,'0'-33'15,"-33"33"-15,33-33 32,0 66 46,0 0-47,0 0-15,0 33 15,0 0-15,33 199-1,0 99 1,-33-298-1,0-33 1,0 33 0,33-33-1,-33 33 1,0-33 0,0 0-1,33 1 1,-33-1-1,0 0 1,0 0 0,0 0-1,0 0 17,0 0-17,33-33 1,0 0 31,-33-33-32,33 33-15,0 0 16,67 0 0,-1-33-1,0 0 1,33 33-1,-32-33 1,32 33 0,-33-33-1,33 33 1,1-33 15,-34 33-15,0 0-1,33 0 1,34 0 0,-1-34-1,34 34 1,-67 0 0,0 0-1,34 0 1,-67 0-1,-66 0-15,66 0 16,-66-33 0,33 33-16,67 0 15,-34 0 17,66 0-17,-33 0 1,1 0-1,-34 0 1,33 0 0,-66-33-1,67 66 1,-34-33 0,0 0-1,-33 0 1,33 0-1,-32 0 1,32 0 0,-33 0-1,0 0 1,0 0 15,33 0-15,-65 33-1,32-33 1,-33-33 0,-33 0 15,33 0-15,-33 0-1,33 0 1,-33-66-1,33 66 1,-33-66 0,0 32-1,0 1 17,0 0-17,0-33 1,-33 33-1,0 0 1,0-1 0,0 67-16,33-33 15,0 0-15,-33 33 16,0 0 46,33 33-62,-34-33 16,1 0 0,0 33-16,-33-33 15,-33 0 1,-33 34 15,-1-34-15,34 0-1,-33 0 1,33 0 0,-34 0-1,34 0 1,-33 0 0,33 0-1,-100-34 1,67 34-1,-33-33 1,32 33 0,1 0-1,0-33 17,-1 33-17,1 0 1,-66 0-1,32 0 1,34 0 0,0 0-1,32-33 1,1 0 0,33 33-1,0 0 1,-33-33-1,0 33 17,-67 0-17,100 33 1,33-33-16,-33 0 31,0 0-15,-1 0-1,-32 0 1,33 0 0,0 33-16,0-33 15,33 0-15,-66 33 16,-34 0 0,34-33-1,33 0 1,0 0-1</inkml:trace>
  <inkml:trace contextRef="#ctx0" brushRef="#br0" timeOffset="-138485.75">20141 10683 0,'-33'-34'0,"33"1"15,-33 33 1,33-33-1,0 0 64,33 33-79,0 0 15,0 0-15,67 0 16,32 0-1,-99 33 17,-33 0-17,-66 100 1,0-34 0,33-66-1,0-33 1,0 0 31,33-33 15,0 0-46,33 33-1,0 0-15,0 0 0,0 0 16,33 0 0,66 99-1,-66-33 1,-66-33 0,-66 33-1,0 1 1,0-34-1,-66 0 17,66-33-17,32 0-15,1 0 16,0 0-16,-33-66 16,0-1-16</inkml:trace>
  <inkml:trace contextRef="#ctx0" brushRef="#br0" timeOffset="-134102.75">27781 10385 0,'0'33'172,"0"0"-157,0 0-15,0 0 0,0 33 16,0 67-1,33 32 1,-33-66 0,0-33-1,0 0 1,33-66 0</inkml:trace>
  <inkml:trace contextRef="#ctx0" brushRef="#br0" timeOffset="-133569.75">28707 10385 0,'0'0'0,"0"33"62,0 0-31,0 0-31,0 0 16,0 0-16,-33 100 16,33-1-1,-33 33 1,33-66 0,0-32-1,0-1 1,0-33-1</inkml:trace>
  <inkml:trace contextRef="#ctx0" brushRef="#br0" timeOffset="-133069.75">28575 10352 0,'0'33'63,"-33"-33"-48,33 33-15,-33-33 0,33 33 0,-33 0 16,-33 66 0,-1-33 15,1-32-15,33 32-1,0-33 1,0 0-1,66-33 1,0 0 15,0 0-31,0 0 16,100 0 0,32 0-1,-33 0 1,-99 0-16,133 0 15</inkml:trace>
  <inkml:trace contextRef="#ctx0" brushRef="#br0" timeOffset="-118695.74">24805 11112 0,'0'34'62,"0"-68"1,0 68-48,0-68 548,-33 68-485,0-34-31,-1 0 15,1 33-46,0-33 0,-33 33-16,-33 0 15,0 33 1,66-33-16,0-33 16,33 33-16,-33-33 15,-1 33 1,1 0-1,-33-33 1,33 33 0,-33 0-1,0 0 17,0 1-17,33-34 1,-34 33-1,1 0 1,0 0 0,0 0-1,33 0 1,-33-33 0,0 33-1,0 33 1,32-66-1,1 0-15,0 33 16,0-33 0,0 33-16,0 0 31,0-33-15,0 33-1,0-33 1,0 33-16,0-33 15,0 0-15,0 34 16,-34-34 0,34 33-1,0 0 1,0-33 0,0 33-1,0 0 1,0-33-16,0 0 15,33 33 1,-33-33 0,0 0-1,33 33 63</inkml:trace>
  <inkml:trace contextRef="#ctx0" brushRef="#br0" timeOffset="-117118.74">27914 11046 0,'-34'0'63,"1"0"-32,0 0-15,0 0-1,0 0 1,0 0-16,33 33 0,-66-33 16,0 0-16,0 33 15,33-33-15,-67 34 16,-32-1-1,99-33-15,-99 66 16,99-33 0,-33-33-16,32 33 0,-65 0 31,66 0-31,0-33 0,-33 33 0,-99 33 31,32-33-15,100-33-16,-66 33 15,66 1-15,-33-1 16,-33 0 0,32 0-1,-32 0 1,33 0 0,-33 0-1,33 0 1,33 0-1,0-33-15,-1 0 16,1 0 0,0 33-16,0 0 15,-33-33 1,33 33 15,0-33-15,0 33-1,0-33 1,0 33 0</inkml:trace>
  <inkml:trace contextRef="#ctx0" brushRef="#br0" timeOffset="-115704.73">22556 12435 0,'0'-33'16,"0"66"30,-33-33-14,0 33-17,0-33-15,-1 0 16,-65 0 0,33 0-1,-33-33 1,33 0-1,0-33 1,32 33 0,34-33 15,0 33-31,0 0 16,0 0-16,0 0 15,34 33 1,-1-33-1,33 0 1,-33 33 0,0-34-16,0 68 15,0-34-15,0 33 16,33 33 0,0 33-1,-32-33 1,-1-33-16,-33 66 15,0-66 1,0 1-16,-33 65 16,-1-66-1,-32 33 1,-33-33 15,33 0-15,0-99-16</inkml:trace>
  <inkml:trace contextRef="#ctx0" brushRef="#br0" timeOffset="-115272.74">23118 12105 0,'0'33'62,"0"0"-31,0 0-31,0 0 16,0 0-16,0 33 16,0 100-1,0-67 1,0 0-1,0-33-15,33-33 16,-33 0 0,0 33-16,0 1 15</inkml:trace>
  <inkml:trace contextRef="#ctx0" brushRef="#br0" timeOffset="-114318.74">24705 12039 0,'34'33'93,"-34"0"-93,0 0 16,0 0-16,33 99 16,-33-66-1,33 67 1,-33-34 0,33 0-1,-33-66 1,0 0-1</inkml:trace>
  <inkml:trace contextRef="#ctx0" brushRef="#br0" timeOffset="-113918.73">25499 12039 0,'0'33'62,"0"0"-46,0 0 0,0 0-1,0 33 1,0 33 0,0 33-1,33 1 1,-33-67-1,33 0 1,-33-33-16</inkml:trace>
  <inkml:trace contextRef="#ctx0" brushRef="#br0" timeOffset="-113405.72">25400 11972 0,'0'0'16,"0"33"-1,-33-33 1,33 34-1,-33-1 1,33 0 0,-66 33-1,0 33 1,-1 0 0,1-33-1,33-33 1,0 1-1,66-34 48,-33 33-63,33-33 16,0 0-1,0 0 1,67 33-1,32-33 1,0 0 0,-66 33-16</inkml:trace>
  <inkml:trace contextRef="#ctx0" brushRef="#br0" timeOffset="-103454.74">20538 11939 0,'0'-33'156,"0"66"-125,-33-33-15,0 0-1,0 0-15,0 33 32,-33 0-17,33-33 1,-33 67 0,33-34 15,-34 0-16,1 66 1,66-33 0,0 0-1,33-33 1,0 0 0,0 0-1,100 34 1,98-67-1,-165-67 1,-165 34 0,0 0 15,33 66-31,-66 0 16,98-33-16,-65 67 15,66-34 1,0 66-1</inkml:trace>
  <inkml:trace contextRef="#ctx0" brushRef="#br0" timeOffset="-100791.74">27947 11807 0,'0'33'63,"0"-66"-32,33 33 16,0 0-47,33 0 15,99 0 1,67 0 0,-199 0-1,0 0 1,0 0 15,-33 33 16,33-33-47,-33 33 109,0 0-109,-33-33 0,33 33 16,-33 67 0,33-1-1,-33 33 1,0-33-1,33-33 1,33 34-16</inkml:trace>
  <inkml:trace contextRef="#ctx0" brushRef="#br0" timeOffset="-99306.73">24705 12766 0,'-33'0'0,"33"33"47,-33-33-31,0 0-1,33 33-15,-66 0 16,-33 0 0,66-33-16,-66 34 15,66-1 1,-67 0-16,1 0 16,-33 33-1,33-33 16,99 0-31,-100 0 16,67-33-16,0 33 16,0-33-1,-33 33 1,33-33 0,0 33-1,66-66 32</inkml:trace>
  <inkml:trace contextRef="#ctx0" brushRef="#br0" timeOffset="-98406.74">27715 12535 0,'0'0'0,"0"33"16,-33-33-1,0 0 1,0 0-1,-33 33 1,-67 33 0,-32-33-1,-33 66 1,-1-33 0,1 1-1,-34 32 1,1 0-1,98-33 1,-32 0 0,66-33 15,33 33-31,33-66 16,0 0-1,66 0 32,0 0-31</inkml:trace>
  <inkml:trace contextRef="#ctx0" brushRef="#br0" timeOffset="-97240.74">22291 13527 0,'0'-33'16,"0"0"15,0 66 16,0 0-31,0 0-1,0 0-15,0 33 16,0 33-1,0 1 1,33 32 0,-33-66-1,0-33 1,33 0 0</inkml:trace>
  <inkml:trace contextRef="#ctx0" brushRef="#br0" timeOffset="-96874.72">22920 13494 0,'0'33'47,"0"0"-31,0 0 0,0 0-16,0 66 15,0 0 16,0-65-31,0 65 16,33-99-16,-33 66 16,0 0-1,0-33 1,0 0-16</inkml:trace>
  <inkml:trace contextRef="#ctx0" brushRef="#br0" timeOffset="-96399.74">22820 13494 0,'-33'0'32,"33"33"-17,0 0-15,-33 0 16,-33 33 0,33 33-1,-33 1 1,33-34-1,33-33 1,33-33 15,0 0 1,0 0-17,0 0-15,33 0 31,-33 0-31,33 0 16,-33 0-16,1 0 0,-1 0 0,33 0 16,99 0-16</inkml:trace>
  <inkml:trace contextRef="#ctx0" brushRef="#br0" timeOffset="-95674.73">24276 13626 0,'0'0'0,"33"0"31,-33-33-16,33 33 1,0 0 15,-33-33-31,66 33 16,66 0 0,0-33-1,-98 33-15,98 0 31,-99 0-31,66 0 16,-66 0 0,-66 33 93,33 0-93,0 0-1,-33-33-15,33 33 0,0 33 16,0-33-16,-33 33 16,33-32-1,0-1 1,0 66-1,0 0 1,0-33-16</inkml:trace>
  <inkml:trace contextRef="#ctx0" brushRef="#br0" timeOffset="-94341.73">19910 13560 0,'0'-33'0,"0"0"31,-33 33-31,33-33 16,0 0 15,33 33-16,0-33 1,66 33 0,-66 0-16,66 0 15,-65 0-15,65 33 16,-66 0-16,33 99 16,-66-99-16,0 0 15,-66 132 1,-33-32-1,-1-67 1,1 0 0,33-33-1,99-33 63,33 33-46,133-33-1,-166 0-31,0 0 0,99 0 16,0 0-1,34 0-15</inkml:trace>
  <inkml:trace contextRef="#ctx0" brushRef="#br0" timeOffset="-92107.74">28410 13428 0,'-33'0'15,"33"-33"1,-34 33 62,34-34-78,-33 34 16,0-33-16,0 33 15,-66 0 1,33 0 15,66 33-31,-66-33 16,33 34-16,-33-1 15,-1 66 1,1-33 0,66 0-1,0 33 1,33-33-1,33 1 1,67-1 0,-1 0-1,33-66 1,1-33 0,-67 0 15,-66-100-16,-33 34-15,0-33 32,-33 33-17,-33 66 1,0 0 0,0 66-16</inkml:trace>
  <inkml:trace contextRef="#ctx0" brushRef="#br0" timeOffset="-91075.73">24540 13924 0,'0'-33'15,"0"66"48,-33-33-47,0 33-16,0-33 15,0 33 1,-33 0-1,66 0-15,-133 33 32,1 66-17,99-98-15,-99 65 16,99-99-16,0 33 16,-34 33-1,34-66 1,0 33-16</inkml:trace>
  <inkml:trace contextRef="#ctx0" brushRef="#br0" timeOffset="-90137.74">22589 14717 0,'0'-33'31,"-33"33"-31,33-33 63,33 33-63,0 0 16,0 0-16,99 0 15,-33 0 1,-65 0-1,32 33 1,-33-33-16,0 0 31,-33 33 79,-33-33-95,33 34-15,0-1 16,0 0-16,-33 33 16,0 66-1,-34 0 16,34-32-31,33-1 32,0-33-17,0-33 1</inkml:trace>
  <inkml:trace contextRef="#ctx0" brushRef="#br0" timeOffset="-89325.74">27616 13990 0,'-33'0'31,"0"0"-15,33 33-16,-33-33 16,0 0-16,-67 66 15,-32 0 1,0 0-1,0 1 17,-100 32-17,0 0 1,67-33 0,33 0-1,66-33 1,33 0-1</inkml:trace>
  <inkml:trace contextRef="#ctx0" brushRef="#br0" timeOffset="-87942.74">24805 14916 0,'0'-33'16,"33"33"31,-33-33-47,0 0 31,-33 33-16,33-33 1,-33 33 0,33-33-1,-33 33 1,-1 0 0,1 0-16,-132 33 15,99 0 1,33-33-1,0 33 1,0 0-16,0 0 16,0 0-1,33 33 1,0-33-16,-34 0 16,34 0-16,0 0 15,-33 34 1,33-34-1,0 33 1,33-33 0,1 0-1,-1 33 1,0-33 0,66 0-1,-66 0 1,66-33-1,0 33 17,-66-33-32,1 0 15,-1 0-15,33-33 16,-33 0 0,33 0-1,-33 0 1,0-33-1,-33 0 1,0-33 0,-33 32-1,0-98 17,0 132-32,0-66 15,0 66 1,-33 33-1</inkml:trace>
  <inkml:trace contextRef="#ctx0" brushRef="#br0" timeOffset="-85792.74">21564 14420 0,'0'33'110,"0"0"-95,0 0-15,0 0 0,0 33 16,0 133 0,33-1-1,-33-33 1,0 1-1,33-1 17,-33-66-17,0 34 1,0-67 0,0 0-1,0-33 1,33-66 15</inkml:trace>
  <inkml:trace contextRef="#ctx0" brushRef="#br0" timeOffset="-83859.74">21663 14288 0,'-33'0'31,"66"0"79,-33 33-95,33-33-15,33 0 16,-33 0 0,33 33-16,100-33 15,131 33 1,-164-33 0,65 0-1,-99 0 1,33 0-1,-32 0 1,-34 0 0,0 33-1,0-33 1,0 0 0,33 0-1,-32 0 1,-34 0-16,33 0 15,-33 0 1,33 0 0,0 0-1,0 0 1,-33 0 0,0 0-1,-66 0 1,0 0 78,33 33-79,0 0-15,0 33 31,0 33-31,0 1 32,0 65-17,0-66 1,33-66-16,-33 99 16,0-98-16,33 32 15,-33 99 1,0-33-1,0-66 1,34 34 0,-34-34-1,0 0 1,0 0 0,0-33-1,0 0 1,0 0-1,0 0 17,0 1 15,-34-34-1,34 33-46,-33-33 32,0 0-17,0 0 1,0 0 0,-33 0-1,-66 0 16,33 0-31,-34-33 32,34-1-17,66 34-15,-66 0 16,66 0-16,0-33 16,-67 33-1,34 0 1,-33-33-1,33 66 1,0-33 0,0 0-1,-1 0 1,-32 0 0,0-33-1,0 33 1,33 0-1,-1-33 17,1 33-17,33-33 1,0 33 0</inkml:trace>
  <inkml:trace contextRef="#ctx0" brushRef="#br0" timeOffset="-82776.74">22986 15941 0,'0'-33'16,"0"66"-16,0 0 46,0 0-30,0 0 0,0 0-16,0 1 15,0 32 1,0 99 0,33-66-1,-33 67 1,33-100-1,-33-33-15,0 0 16,0 0-16,33-33 16,-33 33-1,33-33 1,0 0 0,33 33-1,0-33 1,34 0-1,-1 0 17,66-33-17,-33 33 1,1 0 0,-67 0-1,0 0 1,-33 0-1,0 33 17</inkml:trace>
  <inkml:trace contextRef="#ctx0" brushRef="#br0" timeOffset="-82323.74">23978 16371 0,'0'-33'0,"-33"33"15,33 33 16,33-33-15,-33 33 0,33-33-16,0 33 15,33 33 1,33-33 0,-32 34-1,-1-34 1,-66 33-1,0-33 17,-66 99-17,32-99 1,-32 33 0,0 1-1,0-34 1,0 0-16</inkml:trace>
  <inkml:trace contextRef="#ctx0" brushRef="#br0" timeOffset="-81476.74">25466 16305 0,'0'0'0,"-33"0"0,33-33 0,0 0 31,0 0-15,-33 33-16,0-33 16,-33 0-1,33 33-15,-67 0 16,67 0-1,-66 66-15,-33 33 32,33 0-17,-1 67 1,100-1 0,34-99-1,65 33 1,99-66-1,-32-33 1,-1-33 0,-66-66-1,-99 33 1,-99-33 0,0 66-1,33 33 16,66 0-31,33 0 32,33 0-17,66 0 1,-33 33 0,1 0-1,-67 0 1,-33 33-1,-67 33 1,34 0 0,0 1-1,33-34 1,0 0 0,33 0-1</inkml:trace>
  <inkml:trace contextRef="#ctx0" brushRef="#br0" timeOffset="-80859.74">26161 16470 0,'-33'0'0,"33"33"47,0 0-47,-33 1 15,33-1-15,0 0 16,33 0-1,0-33 1,0 0 0,-33-33-1,33 0 1,0 0 0,-33-34-1,-33 1 1,-33 33-1,0 33 1,-34 0 0,34 33-1,-33 33 1,66 67 0,0-67-1,99 33 1,33 0-1,33-33 17,100 1-17,-34-67 1,-98-34 0,-67-65-16</inkml:trace>
  <inkml:trace contextRef="#ctx0" brushRef="#br0" timeOffset="-80493.74">26921 16239 0,'0'33'16,"0"0"15,-33 0-15,33 0-16,0 0 16,0 99-1,0 1 1,0-34-1,0-66-15,33 99 16,-33-99-16,0 0 16,33 34-1,-33-1 1</inkml:trace>
  <inkml:trace contextRef="#ctx0" brushRef="#br0" timeOffset="-80143.74">26921 16338 0,'0'-33'16,"0"66"-16,0-99 16,0 33-1,33 33 1,1 0-1,65 0 1,0 66 0,0 33-1,0 0 1,-66 67 0,-33-34-1,-66 33 16,0-65-31,-33-67 16,-66 0 15,-166-99-31</inkml:trace>
  <inkml:trace contextRef="#ctx0" brushRef="#br0" timeOffset="-78359.73">18686 8764 0,'0'-33'32,"-33"33"-32,0-33 31,0 33-16,0 0-15,0 0 16,0 0 0,-33 0-1,-34 33 1,1 33 0,33-33-1,-33 67 1,66-1-1,-33 33 17,33-66-17,-1 67 1,1-34 0,0 33-1,33 34 1,-33 65-1,33-33 1,0 1 0,33-34-1,0 34 1,-33-67 0,0-99-16,33 99 15,-33-99-15,0 100 16,34-1-1,-34 33 17,0 34-17,33-1 1,-66-65 0,33-1-1,0-99-15,0 66 16,0-66-16,0 66 15,-34 67 1,34-67 0,0 33-1,0 34 1,0-1 0,0-132-16,34 99 15,-34-99-15,0 34 16,0 98-1,0-66 1,0 33 15,33 34-15,-33-67 0,33 33-1,-33 1 1,0-34-1,0 33 1,33-33 0,-33 1-1,33 32 1,33-33 0,0 0-1,33 34 1,1-34-1,-1 0 17,33-33-17,100 33 1,-133-99 0,198 33-16</inkml:trace>
  <inkml:trace contextRef="#ctx0" brushRef="#br0" timeOffset="-77260.74">12865 12237 0,'0'0'0,"-33"0"0,33 33 16,-33-33-1,33-33 1,-33 33 0,33 33 15,33-33-15,0 33-1,67 0 1,98 0-1,100-33 17,132 33-17,-67-33 1,100 33 0,-165-33-1,0 33 1,-133-33-1,-33 0 1,-66 34 0,-32-34-1,32 0-15</inkml:trace>
  <inkml:trace contextRef="#ctx0" brushRef="#br0" timeOffset="-76743.73">12832 13163 0,'33'0'62,"0"0"-46,1 0 0,32 33-16,66-33 15,-99 0-15,165 33 16,232 0 0,-66-33-1,165 0 1,-198 33-1,0-33 1,-199 0 0,0 33-1,-99-33 1,1 0-16</inkml:trace>
  <inkml:trace contextRef="#ctx0" brushRef="#br0" timeOffset="-76126.73">15313 11906 0,'-33'0'0,"0"0"16,0 0 15,66 0 16,-33 33-47,66 0 15,132 67 1,67 32 0,-1-33-1,67 33 1,-166-65-1,-65 32 1,-34-66 0,-33 0-1,-33 0-15,0 0 16,-33 0 0,-33 66-1,-133 133 16,34-100-31,33 0 16,-67 67 15,67-34-15,-67 67-16</inkml:trace>
  <inkml:trace contextRef="#ctx0" brushRef="#br0" timeOffset="-75226.74">13494 11344 0,'0'0'0,"-33"0"31,33 33-15,-33 0-1,0 0 1,-34 33 0,-65 67-1,-66 32 1,-1 0-1,166-132-15,-165 133 16,132-133-16,-100 66 16,67 0-1,-66 1 1,132-67 0,-1 0-1,68-33 79,-34 33-94,33 0 16,0 0-1,33 66 1,-33-66-16,66 66 15,100 100 1,32-1 0,34 34-1,-1-34 1,-231-132-16,199 100 16,32 32-16</inkml:trace>
  <inkml:trace contextRef="#ctx0" brushRef="#br0" timeOffset="-70544.73">11410 17132 0,'0'0'0,"0"33"15,-33-33 1,33 33 0,0 0-1,0 0 1,0 0-16,0 0 0,0 33 15,33-33-15,-33 67 32,0 32-17,0 0 1,0 34 0,0-67-1,33-33 1,-33-33-1,0 33 1,33-66 0,-33 33-1,33-33 1,0 33 0,1-33-1,65 33 1,-33-33-1,-33 0-15,66 33 16,-66-33 0,66 34-16,34-34 31,-1 0-15,-33 0-1,-33 0 1,1-34-1,-34 34 1,33 0 0,-33-33-1,0 0 1,0 33 0,0-66-1,-33 33 1,33-33-1,-33-33 17,0-34-17,0 1 1,0 66 0,0-66-1,0 66 1,0 32-16,0-32 15,0 33-15,-33-33 16,33 33 0,0 0-1,0 0 1,-33 33 0,33-33-1,-33 33 1,0 0-1,-66 0 1,-1 0 0,-65 0 15,33-33-15,-100 33-1,34 0 1,66 0-1,65 0 1,100 0-16</inkml:trace>
  <inkml:trace contextRef="#ctx0" brushRef="#br0" timeOffset="-69310.74">13692 16933 0,'0'-33'0,"0"66"62,0 0-46,0 0 0,0 1-16,33 32 15,-33 132 1,33 1 0,0-67-1,-33 33 1,33-32-1,-33-100-15,0 66 32,0-66-32,34 33 15,-34-33 1,33-33 0,-33 33-1,33-33 16,0 0-31,-33 33 16,66-33 0,33 33-1,-33 0 1,-33-33-16,67 0 16,-67 0-16,66 33 15,66-33 1,-32-33-1,-34 33 1,-33-33 0,0 0 15,0 33-15,-33-33-1,0 0 1,-33-66-1,33 0 1,0-34 0,-33 34-1,0-99 1,0 65 0,-33-32-1,-33 33 1,66 99-16,-66-100 15,66 100-15,-33 0 32,-33-99-17,0 99 1,-33 33 0,-1 66-1,67-66-15,-66 33 16,66-33-16,-66 66 15,-67 0 1</inkml:trace>
  <inkml:trace contextRef="#ctx0" brushRef="#br0" timeOffset="-68025.73">18389 18355 0,'0'0'0,"0"-33"15,0 0 17,33 33-17,0 0-15,0-33 16,99 33-1,-33 0 17,199 33-17,-67 0-15,1 34 32,-67-1-17,-32-33 1,-34-33-1,33-66 1,-33-1 0,67 1-1,-1 0 1,-66 33 0,34 66-1,-1 66 1,33 1-1,1-34 1,-67-33 0,-66-66-1,99 0 1,-99 0-16,66-34 16,166-65-1,-33 0 1,-100 66-1,-99 66-15,0-33 16,0 33-16,0 0 16</inkml:trace>
  <inkml:trace contextRef="#ctx0" brushRef="#br0" timeOffset="-66978.73">8731 19050 0,'0'0'0,"-33"-33"16,0 0 0,0 33-16,0-33 15,-66 0 1,-34 33-1,1 33 17,-99 66-32,-34 66 15,232-132 1,-99 133 0,99-133-16,33 33 0,0 66 15,99 100 1,33-133-1,133-33 1,-1-99 0,-32-66-1,-100 0 1,-165-1 0,0 100-1,-132 34 1,65-34-1,67 33 1,66-33 0,0 0-1,67 0-15,-34 0 16,33-33 0,99-1-1,-98 34 1,-100 34-1,0 32 1,0 33 0,-33-66-16,33 66 15,0-33-15,0 100 16,33-67 0,-33 33-1</inkml:trace>
  <inkml:trace contextRef="#ctx0" brushRef="#br0" timeOffset="-66410.73">9657 19348 0,'-33'0'15,"33"33"48,33-33-48,0 0 1,0 0 0,-33-33-16,34 33 15,-1-66 1,-33 32 0,0-32-1,-67 33 1,1 66-1,-33 33 1,0 34 0,33-34-1,0 165 17,99-165-32,33 34 15,33-67 1,99-33-1,1-33 17,231-133-32</inkml:trace>
  <inkml:trace contextRef="#ctx0" brushRef="#br0" timeOffset="-66125.74">10352 19116 0,'0'-33'16,"0"0"0,-33 33-1,33 33 17,0 0-17,0 0-15,0 33 16,33 100-1,33-1 1,0 34 0,0-67-1,-66-66 1</inkml:trace>
  <inkml:trace contextRef="#ctx0" brushRef="#br0" timeOffset="-65778.73">10385 19083 0,'0'0'0,"0"-33"16,-33 0-16,66 33 15,0-33 1,33 33-1,66-33 17,100 99-17,-133 0-15,-33 99 32,-66-32-17,-66-1 1,33-99-16,-33 66 15,33-66-15,-99 67 16,-67 32 0,-65-99-1</inkml:trace>
  <inkml:trace contextRef="#ctx0" brushRef="#br0" timeOffset="-64695.74">7276 21134 0,'0'0'0,"-33"0"0,33-33 0,0-1 15,0 1 1,33 33 0,0-99-1,0 66 1,66-66 0,34 66-1,-100 33-15,132-33 16,-132 33-1,133 66-15,-1 0 16,-33 66 0,-33-66-1,-65-32 1,-1-1 0,0-33-16,33 0 15,66-100 1,-33-32-1,-33 33 1,34 0 0,-34 99-1,33 66 1,66 66 0,-65-66-1,65-33 1,-33-99-1,-32-33 17,32-33-32,-66 32 15,0 67 17,-33 66-17,66 67 1,-32-34-1,65 33 1,0-66 0,0-99-1,-32 0 1,-1-33 0,-66 66-1,33 33 1,66 132-1</inkml:trace>
  <inkml:trace contextRef="#ctx0" brushRef="#br0" timeOffset="-153044.46">18554 14916 0</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9:01:51.043"/>
    </inkml:context>
    <inkml:brush xml:id="br0">
      <inkml:brushProperty name="width" value="0.05292" units="cm"/>
      <inkml:brushProperty name="height" value="0.05292" units="cm"/>
      <inkml:brushProperty name="color" value="#C00000"/>
    </inkml:brush>
  </inkml:definitions>
  <inkml:trace contextRef="#ctx0" brushRef="#br0">7938 1488 0,'-34'0'15,"68"0"-15,-101-33 0,1 33 16,33 0-16,-99-33 16,99 33-16,-100-33 15,100 33-15,-132 0 16,99 0 0,-99 0-1,-1 66-15,100-66 16,-99 66-1,132-33-15,-166 67 16,1 32 0,-34 33-1,34-32 1,-34 131 0,100-98-1,33-1 1,33 0-1,66-132-15,-33 133 16,33-133-16,33 165 16,0-32-1,-33-133-15,66 165 16,-33-165 0,33 99-16,66 34 15,1-34 16,65 67-15,34-67 0,65-33-1,34 0 1,-33-66 0,32-66-1,100-33 1,-66-99-1,-99-1 1,-199 100-16,132-198 16,-132 198-16,67-199 15,-100 166-15,66-265 16,-99 265 0,0-166-16,-132-165 15,66 364 1,-100-132-1,100 165-15,-232-166 16,1 166-16</inkml:trace>
  <inkml:trace contextRef="#ctx0" brushRef="#br0" timeOffset="1900">11609 4663 0,'-33'-33'0,"33"0"16,0 0 0,0 0-1,-34 0-15,34-33 16,34 0 0,-1-1-1,33 1 16,99 33-15,67 33 0,65 33-1,-32 33 1,-67 1 0,-165-34-16,133 0 15,-133-33-15,66 0 16,-33-33-1,-33 33-15,100-100 16,-100 67 0,0 0-16,66-33 15,-33 66 1,66 66 0,34 0-1,65 1 16,1-1-15,32-33 0,-65-33-1,-1-99 1,-66-1 0,1 1-1,-34 66 1,0 66-1,-33 0 1,67 33 0,98 34-1,1-34 1,-1-66 0,-165 0-16,133-66 15,-133 66 1,33-100-1,100-32 1,-166 99-16,0 0 16,0 33-16,66-33 15,33 33 1,1 66 0,32 0-1,66 33 1,34-66-1,-67-66 1,1-66 0,-34 0-1,-66 0 1,34 33 15,-34 33-31,0 99 31,67 33-15,-1-33 0,-132-33-16,165 0 15,-164 0-15,98-33 16,99-66 0,-65 0-1,32-33 1,-66 33-1,-98 66-15,65 0 16,-66 0-16,0 0 0,33 33 16,-33-33-16,33 66 15,100 33 1,-34-33 0,33-66-1,1-66 16,32 0-15,0 0 0,-32 33-1,-1 33 1,34 99 0,-1-33-1,67 33 1,-34-33-1,-165-66-15,232 33 16,-232-33-16,166-33 16,-166 33-16,430 0 15</inkml:trace>
  <inkml:trace contextRef="#ctx0" brushRef="#br0" timeOffset="11648">15941 6515 0,'0'0'0,"-33"0"0,33-33 16,-33 33-16,0 0 31,0 0-31,0 0 16,-33 0-1,33 33 1,-34 34 0,1-1-1,-33 33 1,33 33-1,0-33 1,33 34 0,33-34-1,0-66-15,0 66 16,33-99-16,0 99 16,66 1-1,66-34 1,34 0 15,65-66-15,-98 0-1,-67-66 1,0 0 0,-33-100-1,-66 1 1,-99-34-1,0 67 1,-66 66 0,-1 66-16</inkml:trace>
  <inkml:trace contextRef="#ctx0" brushRef="#br0" timeOffset="12682">17760 6582 0,'0'-34'15,"-33"34"1,33-33 0,-33 33-1,33-33-15,-33 33 110,33-33-1,-33 33-109,0 0 31,0 0-15,0 0 0,0 0-16,-1 0 15,34 33-15,-66 0 16,33 0-16,0 34 15,-66 65 1,33 0 0,33 0-1,33 1 1,33-34 0,33 0-1,0 0 1,66 1 15,1-67-15,-1 0-1,100 0 1,-67-66 0,-132 0-16,99-33 15,-99 66-15,67-133 16,-34 1-1,-33-66 1,-33-1 0,-99 34-1,-1 66 1,-131-1 0</inkml:trace>
  <inkml:trace contextRef="#ctx0" brushRef="#br0" timeOffset="15754">1091 7673 0,'0'0'15,"0"33"126,0 0-141,0 33 16,0-33-16,0 232 15,33-34 1,-33-32-1,34-34 1,-1-33 0,-33-98-1,0-1 1,0 0 15,0 0-31,33 33 16,-33 33-1,0 0 1</inkml:trace>
  <inkml:trace contextRef="#ctx0" brushRef="#br0" timeOffset="18014">959 7739 0,'0'-33'47,"33"33"-16,-33 33-15,33-33-1,0 0-15,0 0 16,100 33 0,-100-33-16,0 0 0,99 0 15,133 0 1,65-33-1,1 0 1,-99 33 0,-166-33-16,165 33 15,-198 0-15,199 0 16,-34-33 0,1 66-1,-1-33 1,1 0-1,-34-33 17,-132 33-32,132 0 15,-131 0-15,131-33 16,0 33 0,34-33-1,-34 33 1,-132 0-16,99 0 15,-98 0-15,32 0 16,33 0 0,-33 0-1,33 0 1,-66 0-16,33 0 16,-32-33-16,65 33 15,0 0 1,33-33-1,1 33 17,-100 0-17,0 0 1,-66 0 46,33 33-62,0 0 47,0 0-31,0 0-16,33 0 16,-33 66-1,33 0-15,0 100 16,0-67-1,-33-66 1,33 67 0,-33-100-16,0 66 15,0-66-15,0 66 16,0-66-16,0 33 16,0 34-1,0-67 1,0 0-16,0 33 15,0-33-15,0 0 16,0 0 0,0 0-1,0 33 1,0-33 0,0 0 15,-33-33 31,33 33-30,-33-33-32,0 0 15,-66 0 1,-34 34-1,-32-34 1,132 0-16,-99-34 16,98 34-16,-98 0 15,0 0 1,99 0-16,-66-33 16,66 33-16,-67 0 15,-32-33 1,0 33-1,-34 0 17,34 0-17,0 33 1,33-33 0,-67 0-1,34 0 1,0 33-1,-67-33 1,67 0 0,-33 34-1,32-34 1,1 0 0,99 0-16,-99 0 15,98 0 1,-65 0-16,0 0 15,0 0 17,66 0-32,-66 0 15,65 0-15,-32 0 16,-33 33 0,0-33-1,-33-33 1,32 33-1,67 0-15,-66 0 16,66 0-16,-66 0 16,0 0-1,-1 0 1,1 0 0,0 0-1,33-34 1,33 34-1,0 0 17</inkml:trace>
  <inkml:trace contextRef="#ctx0" brushRef="#br0" timeOffset="35530">4564 9327 0,'0'0'0,"0"-34"0,-33 34 16,0-33-1,33 0 1,-33 33-16,33-33 16,-33 33-16,0 0 15,0 33 1,-34-33 0,1 66-1,-33-32 1,99-1-16,-99 0 15,99 0 1,-66 0-16,-33 99 16,65 0 15,34-32-15,0 32-1,0-66 1,100 99-1,-34-65 1,66-34 0,-99-66-16,66 33 15,-66-33-15,133-66 16,-1-33 0,1-1-1,-100-65 1,-66-33-1,-33 65 1,-67 67 0,34 66-1</inkml:trace>
  <inkml:trace contextRef="#ctx0" brushRef="#br0" timeOffset="36262">6945 9227 0,'0'0'0,"-33"0"0,33-33 0,-33 33 15,0 0 1,0 0 0,0 33-1,-33 0 1,-33 34 0,-1 65-1,1 33 1,66-32-1,33 32 1,66-33 0,67-33-1,131-32 1,34-134 0,-67-32-1,-132-66 1,-65 132-16,-34-66 15,-34 32-15,-65-65 16,-231-66 0</inkml:trace>
  <inkml:trace contextRef="#ctx0" brushRef="#br0" timeOffset="36795">9293 8665 0,'0'33'47,"34"-33"-47,-34 33 15,0 0-15,66 33 16,0 67 0,33-1-1,33-33 1,-32-66 0,-34-66-1,33-33 1,0-66-1,0 33 1,67-34 0,-67 67-1,166-33 1</inkml:trace>
  <inkml:trace contextRef="#ctx0" brushRef="#br0" timeOffset="43177">16371 10319 0,'0'-33'31,"-33"33"-31,0-33 31,33 0-31,-33 33 16,0-34-1,0 1-15,0 33 32,-100-33-17,-32 66 1,0 34-1,98-34 1,-32 66 0,33 0-1,33-66-15,0 66 16,0-66-16,33 0 16,-33 100-1,33-34 1,33 0-1,33 0 1,0 1 0,66-67-1,100 33 17,-34-99-17,34-33 1,-100-67-1,-99 1 1,-33 99-16,0-99 16,-33 99-16,-33-100 15,-66 34 1,0 33-16</inkml:trace>
  <inkml:trace contextRef="#ctx0" brushRef="#br0" timeOffset="43811">18091 10451 0,'0'0'0,"0"-33"0,-33 33 15,33-33 1,-33 0 0,0 33-1,-33 0 1,-1 33-1,-65 99 1,33-33 0,0 34-1,66 65 1,99-33 0,66-32-1,-99-133-15,166 66 16,-133-33-16,66-66 15,99-66 1,-131-34 0,-100 100-16,-33-132 15,33 99 1,-133-100 0,-98 1-16</inkml:trace>
  <inkml:trace contextRef="#ctx0" brushRef="#br0" timeOffset="45560">1951 7871 0,'-33'0'62,"33"33"-62,-33-33 47,33 34-31,-33-34-16,33 33 0,-33 0 31,33 0-16,0 33-15,33-33 16,33 0 0,0-99-1,-33 33 17,1 0-32,-34 0 15,0 0-15,-34 0 16,1-1-1,0 34 1,0 0 0,-33 34-1,33-1 1,33 0 0,33 33-1,0-66 1,0 0-1,0-66 1,-33 33 0,0 0-1,-33-1 17</inkml:trace>
  <inkml:trace contextRef="#ctx0" brushRef="#br0" timeOffset="46360">4299 7607 0,'0'0'0,"0"-33"16,0 66 31,0 0-32,0 0 1,-33 0 0,33 0-16,0 33 15,33-66-15,-33 33 16,67-33-1,-1-33 1,-33 0 0,0 0-1,-66-33 17,0 66-17,0 33 1,-33 0-1,32 33 1</inkml:trace>
  <inkml:trace contextRef="#ctx0" brushRef="#br0" timeOffset="54759">28211 10451 0,'-33'0'93,"33"-33"-77,-33 33 0,33-33-16,-33 33 15,33-33 1,-33 33-16,0-66 16,-33 33 15,0 0-16,-1-1 1,1 1 0,33 33-1,-33 0 1,0 0 0,0 0-1,66 33-15,-66-33 16,33 34-16,-1-34 15,34 33-15,-33-33 16,0 33-16,0 0 16,0-33-16,0 66 15,0-33 1,33 0-16,-33 0 16,33 33 15,-33 0-16,33 1 1,0-1 0,0 33-1,33-33 1,-33 0 0,0-33-16,33 33 15,0-33-15,0 1 16,0 32-1,33 0 1,34 0 0,-34-33-1,-33 0 1,33 0-16,-33-33 16,66 33-16,-33-33 31,-33 0-31,67 0 15,-67 0-15,33 0 16,0-33 0,0 0-1,0-33 1,-33-33 0,0 66-16,1-67 15,-34 67-15,0-132 16,-34 33-1,1-34 1,-66-65 0</inkml:trace>
  <inkml:trace contextRef="#ctx0" brushRef="#br0" timeOffset="59642">6846 12369 0,'-33'0'15,"66"0"1,-33-33 15,0 66-15,33-33-1,0 0 1,0 33-16,67 0 16,65-33-1,0 0 16,34 33-15,-34-33 0,-99 0-16</inkml:trace>
  <inkml:trace contextRef="#ctx0" brushRef="#br0" timeOffset="59929">7078 12700 0,'-33'0'16,"-1"0"-16,1 33 16,0-33-1,33 33 1,33-33-1,34 0 1,-1 0 0,99 0-1,0-33 1,34 33-16</inkml:trace>
  <inkml:trace contextRef="#ctx0" brushRef="#br0" timeOffset="60376">7640 12072 0,'-33'0'0,"33"-33"0,-33 33 47,66 0-15,-33 33-32,33-33 15,33 66 1,99 33-1,-65-33 1,65 33 0,-66-33-1,-66 34 1,-66-67 0,-33 33 15,33 0-31,-33-33 15,33 0-15,-33 33 16,-67 67 0</inkml:trace>
  <inkml:trace contextRef="#ctx0" brushRef="#br0" timeOffset="61491">8963 12568 0,'33'0'109,"0"0"-109,0 0 16,33-33-16,99 33 15,-98 0 1,-34 0 0,-66 33 15,0-33-16,-100 33 1,34-33 0,33 0-1,33 0 17,0 0-1</inkml:trace>
  <inkml:trace contextRef="#ctx0" brushRef="#br0" timeOffset="62075">9657 12171 0,'-33'-33'0,"33"0"32,33 33-32,-33-33 15,33 0 1,34 33 0,-1 33 15,-33-33-31,0 33 15,0 0-15,0 66 16,0 0 0,-66 33-1,-33 1 1,0-34 0,33-66-16,0 0 15,-1 0 1,68-33 31,-1 0-32,0 0 1,-33-33-16,66 33 0,-33 0 16,0 0-16,165 0 15</inkml:trace>
  <inkml:trace contextRef="#ctx0" brushRef="#br0" timeOffset="62527.99">10517 12733 0,'-33'0'0,"0"0"31,0 0-15,0 0-1,33 33 1,33-33 31,0 0-32,0 0-15,0 0 16,0-33 0,-33 0-1,-33 33 1,0 0-1,0 0 1,0 33 0,0-33-1</inkml:trace>
  <inkml:trace contextRef="#ctx0" brushRef="#br0" timeOffset="63108">11179 12105 0,'0'-33'16,"-33"33"0,-1 0 15,1 0-15,33 33-16,-66 0 31,33 0-16,-66 33 1,33 33 0,33 0-1,33 1 1,0-34 0,33-33-16,33 33 15,-66-33-15,99 0 16,-66-33-16,100 0 15,-100 0-15,33 0 16,33-66 0,-132-33 15,-33 66-31,0 0 16,33 0-16,-100 66 15,100-33 1,-33 33-1,0 33-15</inkml:trace>
  <inkml:trace contextRef="#ctx0" brushRef="#br0" timeOffset="63658">12072 12568 0,'33'0'94,"0"0"-79,0-33-15,0 33 0,165 0 31,100-33-15,-199 33 0,-33 0-1</inkml:trace>
  <inkml:trace contextRef="#ctx0" brushRef="#br0" timeOffset="63958">12270 12303 0,'0'-33'47,"0"66"-32,33-33 1,-33 33 0,33-33-16,0 66 15,0 34 1,0-67-16,0 66 16,1-66-16,-1 33 15,33 99 1</inkml:trace>
  <inkml:trace contextRef="#ctx0" brushRef="#br0" timeOffset="64375">13461 12138 0,'0'0'0,"0"33"47,0 0-32,0 0-15,0 33 16,33 0 0,-33-33-16,33 100 31,-33-100-31,0 0 15,33 99 1,33-66 0</inkml:trace>
  <inkml:trace contextRef="#ctx0" brushRef="#br0" timeOffset="65104">14354 12204 0</inkml:trace>
  <inkml:trace contextRef="#ctx0" brushRef="#br0" timeOffset="65691">14221 12733 0,'0'-33'0,"33"33"31,-66 0 31,0 33-30,33 0-32,-33-33 15,33 33-15,-33 0 16,66 0 0,0-33 15,0 0-16,0-66 1,1 33 0,-68 33-1,-32-33 1,0 33 0,33 33-1</inkml:trace>
  <inkml:trace contextRef="#ctx0" brushRef="#br0" timeOffset="66130">14585 12138 0,'-33'0'31,"33"33"0,33-33-15,-33 33-16,0 33 15,33 33 1,-33 34 0,66-1-1,-33-66 16,1 33-15,-1-33 0</inkml:trace>
  <inkml:trace contextRef="#ctx0" brushRef="#br0" timeOffset="66527.98">15379 12138 0,'0'33'62,"0"0"-46,0 0-16,0 0 16,0 0-16,33 0 15,-33 99 1,33 1-1,-33-1 1,33-66 0,0 0-1</inkml:trace>
  <inkml:trace contextRef="#ctx0" brushRef="#br0" timeOffset="67028.98">15247 12039 0,'-33'33'47,"33"0"-31,-34 0-16,34 0 15,-66 66 1,33 0 0,-33-33 15,33 1-16,0-34 1,66-33 47,0 0-48,0 0 1,0 0-16,0 0 15,0 0-15,100 0 16,32 0 0,0 0-16</inkml:trace>
  <inkml:trace contextRef="#ctx0" brushRef="#br0" timeOffset="69874">11311 11509 0,'0'0'0,"-33"0"16,0 0 77,33 33-93,0 1 16,-33-34 0,33 33-1,33 0 1,0-33-1,-33-33 1,33 0 0,-33-1-1,0-32 1,0 33 0,-33 33 15,0 0-16,33 33 1,0 0-16</inkml:trace>
  <inkml:trace contextRef="#ctx0" brushRef="#br0" timeOffset="70542">15346 11642 0,'-33'0'47,"33"33"-47,-33-33 16,33 33-1,-33 33 1,33-33 0,33-33-1,33 0 1,-33-33-1,0-33 1,-66 33 0,0-33-1,-99 66 1</inkml:trace>
  <inkml:trace contextRef="#ctx0" brushRef="#br0" timeOffset="72641">9723 11509 0,'-33'0'140,"0"0"-108,33 33-32,0 1 31,0-1-15,0 0-1,33-33 1,34-33-1,-1 0 1,-66-1 0,0 1-1,0 0 1,-66 0 0,32 33-1,1 0 1,0 0 15,33 33-15,0 33-16</inkml:trace>
  <inkml:trace contextRef="#ctx0" brushRef="#br0" timeOffset="73573">13428 11609 0,'-33'0'62,"-1"0"-31,34 33-31,0 0 32,0 0-17,34-33 17,32 0-17,-33-33 1,0 0-1,-66 33 1,33-33 0,-33 33-1,0 0 1,33 33 0,-33-33-1</inkml:trace>
  <inkml:trace contextRef="#ctx0" brushRef="#br0" timeOffset="80226">16999 12435 0,'-33'0'16,"66"0"78,1 0-79,-1 0 1,0 0-16,33 0 16,66 0-1,-66 0-15,67 0 16,-100 0-16,0 33 15</inkml:trace>
  <inkml:trace contextRef="#ctx0" brushRef="#br0" timeOffset="80423">17132 12634 0,'0'33'31,"-33"-33"-15,66 0 0,0 0-1,132 0 1,100 0-16</inkml:trace>
  <inkml:trace contextRef="#ctx0" brushRef="#br0" timeOffset="80827.98">17562 12072 0,'-33'0'0,"0"0"47,33 33-31,33 0-1,0 0-15,0 0 16,33 33 0,66 33-1,1 0 1,-1 1-1,-99-1 1,-66 0 0,0-66-16,-100 66 15,100-65-15,-66-1 16,-33 33 0,66-33-16</inkml:trace>
  <inkml:trace contextRef="#ctx0" brushRef="#br0" timeOffset="81422">19017 12568 0,'33'0'63,"0"0"-47,0 0-1,0 0-15,0 0 0,33 0 16,-32 0-16,32 0 15,-33 0-15,66 33 16,-66-33 0,-66 0-1,-99 33 1,66-33 0,32 0-16,-65 0 15,66 0-15,-66 0 31,66 0-31,33-33 32,33 33-17,66 0 1,67-33-16</inkml:trace>
  <inkml:trace contextRef="#ctx0" brushRef="#br0" timeOffset="81872">19943 12171 0,'0'0'0,"-33"0"0,66 0 15,-33 33 17,0 0-1,0 0-31,0 0 16,0 99 15,0 1-16,33-1-15,0-33 16</inkml:trace>
  <inkml:trace contextRef="#ctx0" brushRef="#br0" timeOffset="82309">20340 12138 0,'33'0'32,"0"0"-17,0 33 1,0-33-16,0 0 15,0 0-15,0 33 0,34 0 32,-34 0-32,0 33 15,-33 66 1,-100 34 0,34-100-1,-33 0 1,66-66-1,66 0 1,0 0 0,33 0-1,34 0 1,-67 0-16,132 0 16,66 0-16</inkml:trace>
  <inkml:trace contextRef="#ctx0" brushRef="#br0" timeOffset="82672">21530 12667 0,'34'0'0,"-34"-33"16,33 33 15,0 0-16,0 0-15,33 0 32,66 0-17,0 0 1,100 0 0</inkml:trace>
  <inkml:trace contextRef="#ctx0" brushRef="#br0" timeOffset="82989">21696 12270 0,'33'0'31,"-33"33"0,0 0-15,33-33-16,-33 33 15,33 0 1,0 33 0,0 67-1,0-1 1,0-33-1,33 34-15</inkml:trace>
  <inkml:trace contextRef="#ctx0" brushRef="#br0" timeOffset="83389">22953 12105 0,'0'33'78,"0"0"-62,0 0 0,33 0-1,-33 0-15,0 0 0,0 199 31,0-34-31,0-66 32,33-65-32</inkml:trace>
  <inkml:trace contextRef="#ctx0" brushRef="#br0" timeOffset="83705">23713 12138 0,'0'0'16,"0"33"15,0 0 0,0 0-15,0 0-16,0 33 15,0 100 1,33-1 0,-33-66-1,0 0 1</inkml:trace>
  <inkml:trace contextRef="#ctx0" brushRef="#br0" timeOffset="84106">23614 12072 0,'0'-33'0,"0"66"16,-33-33 0,33 33-1,-33 33 1,-33 66 0,0-33-1,-34 1 1,67-34-1,0-66-15,0 66 16,0-33 0,66-33-1,0 0 1,33 33 0,67-33-1,-1 33 1,166-33-1</inkml:trace>
  <inkml:trace contextRef="#ctx0" brushRef="#br0" timeOffset="84489">25499 12535 0,'0'-33'32,"33"33"-17,0 0 1,0 0 0,1 0-16,-1 0 15,33 33 1,33-33-1,-66 33-15,165 0 16</inkml:trace>
  <inkml:trace contextRef="#ctx0" brushRef="#br0" timeOffset="84688">25334 12766 0,'0'0'0,"33"0"32,0 0-17,0 33 1,66-33 0,199 33-16</inkml:trace>
  <inkml:trace contextRef="#ctx0" brushRef="#br0" timeOffset="85189">26822 12435 0,'0'0'15,"0"-33"-15,33 33 16,0-33 0,33 0-1,34 0 1,32 33-1,0 33 1,-66 66 0,-33 1-1,-132 32 1,-33 0 0,-33-33-1,65-32 1,100-34-16,-33-33 15,66 0 17,0 0-17,34 0 1,-34 0-16,99 0 16,-99 0-16,199-33 0</inkml:trace>
  <inkml:trace contextRef="#ctx0" brushRef="#br0" timeOffset="85689">27550 11972 0,'-33'0'0,"66"0"0,-66-33 16,0 33 0,-34-33-1,-98 33 1,33 33 0,-166 67-1,67 32 1,-1 33-1,100 1 1,99-34 0,66 66-1,99-32 1,133 32 0,99-66-1,-67-99 1,1-99-1,-67-99 17,-198 0-17,-132-100 1,-66 67 0,-1 65-16</inkml:trace>
  <inkml:trace contextRef="#ctx0" brushRef="#br0" timeOffset="86488">28377 11212 0,'0'0'0,"33"0"93,-33 33-93,33 0 16,0 0-16,-33 0 0,66 66 16,33 34-1,67 131 1,-100-32-1,-66-100 1,-33-99 0,0 66-1,-1-66-15,-65 33 16,0 1 0,-33-34-1,66 0 1,-34 0-1,1 33 1</inkml:trace>
  <inkml:trace contextRef="#ctx0" brushRef="#br0" timeOffset="87088">28310 12270 0,'0'33'63,"-33"-33"-47,33 33-16,-33-33 0,33 33 15,-33 0-15,-33 33 16,-33 67-1,66-67 17,0 0-17,0-33 1,66-33 31,-33 33-16,33-33-31,33 0 16,66 0-1,34 0 1,-34 0 0,-99 0-16,33 0 15,0-33-15</inkml:trace>
  <inkml:trace contextRef="#ctx0" brushRef="#br0" timeOffset="87822">28575 11146 0,'-33'0'94,"33"33"-63,0 0-31,-33-33 0,33 33 15,0 0-15,-33 66 16,33 66 0,-33-32-1,33-34 1,0-66 0,0-33-1</inkml:trace>
  <inkml:trace contextRef="#ctx0" brushRef="#br0" timeOffset="88171">28608 11079 0,'0'0'0,"0"-33"0,0 66 47,0 0-15,0 1-17,33-34-15,-33 33 0,33 33 16,66 66-1,1 0 17,-1-32-17,-66-34 1,-66 0-16</inkml:trace>
  <inkml:trace contextRef="#ctx0" brushRef="#br0" timeOffset="90255">1323 8797 0,'0'0'16,"-33"0"-16,66 0 47,-66 0 0,33 33-47,0 1 15,-33-34-15,0 66 32,-100 198-17,133-231 1,-66 100 0,33-100-16,-33 99 15,66-99-15,-66 99 16,0 34-1,-33 65 1,-1-65 0,100-133-16,-66 99 15,66-99-15,-33 66 16,0 0 0,0 34-1,0-1 1,33 0-1,-33-66 1,33-32 0,0 65-1,0-66-15,0 66 16,0 33 0,33 67-1,0-34 1,-33-66-1,33 34 1,0-34 0,0 33-1,33-33 1,-66-66-16,33 34 16,0 32-1,34-33 1,-1 0-1,33-33 17,0 66-17,-33-32 1,34-1 0,-34 0-1,33 0 1,-33 0-1,0-33 1,33 33-16</inkml:trace>
  <inkml:trace contextRef="#ctx0" brushRef="#br0" timeOffset="91022.01">1389 12700 0,'-33'0'0,"33"33"93,33 0-93,0 0 16,0 0-16,0 0 16,33 100-1,34-1 1,-34-33 0,-33-66-1,-33 0 16,0 0-31,33-33 0,-33 33 16,0 1 47,-66-34-63,33 0 15,-133 33 1,67-33-1,0 0 1,-33 0 0,99 0-16,-34 0 0</inkml:trace>
  <inkml:trace contextRef="#ctx0" brushRef="#br0" timeOffset="94904">11443 13758 0,'0'0'0,"0"-33"47,-33 33-47,33-33 32,-33 33-32,0-33 15,-33 0 1,0 0-1,-34 33 17,34 33-17,0 33 1,-33 66 0,66 1-1,33-1 1,33-33-1,33 34 1,99-67 0,67-33-1,66-66 1,-100-33 0,-132 33-16,0-67 15,-33 67-15,-66-66 16,-66-66-1,-33 65 1,0 34 0,65 99-1</inkml:trace>
  <inkml:trace contextRef="#ctx0" brushRef="#br0" timeOffset="95554">13990 13527 0,'0'-33'0,"0"0"16,-33 33-16,0-33 16,0 0-1,-34 33 1,-65 33 0,66 0-1,-132 99 1,98 0-1,1 67 1,99-67 0,33 66 15,66-131-15,166 65-1,0-165 1,-34-66-1,-99-67 1,-132 1 0,-66-1-1,-99 67 1,0 99 0</inkml:trace>
  <inkml:trace contextRef="#ctx0" brushRef="#br0" timeOffset="99087">30923 13758 0,'33'0'47,"-33"-33"0,-33 33-47,33-33 16,0 0-1,-33 33 1,33-33 0,-33 0-1,-33 0 1,0 0 0,33 66-1,-100 0 1,67 33-1,-66 33 1,132-66-16,-66 34 16,33-34-1,33 0-15,0 66 32,66 66-17,66-65 1,133 32-1,-34-132 1,1 0 0,-166-66-1,-33-67 1,-66-32 0,-33 66-1,-33 66-15</inkml:trace>
  <inkml:trace contextRef="#ctx0" brushRef="#br0" timeOffset="99786">33238 13824 0,'0'0'0,"0"-33"15,-33 0 1,33 0 0,-33 0-1,0 0 1,-33 33 0,-33 0-1,-34 66 1,34 33-1,33-32 1,-33 98 15,99-33-31,0-99 16,66 100 0,-33-100-16,0 0 0,99 66 15,100-33 1,-67-99-1,-99-132 1,-66 32 0,-33 67-16,-66-165 15,-66 32-15</inkml:trace>
  <inkml:trace contextRef="#ctx0" brushRef="#br0" timeOffset="102223">4895 16107 0,'0'-34'0,"0"1"78,0 0-62,0 0-1,0 0-15,0 0 0,0 0 16,33-33 0,-33 33-16,33 0 15,33 0 1,0 33 0,33 66-1,-65-66-15,65 66 16,-66-66-16,33 33 15,-33-33-15,33 33 32,-33-33-32,0 0 0,33 0 15,1-66 17,-34 33-17,33 0 1,0 0-1,0 33 1,33 33 0,34 33-1,-34-33 1,66 0 0,-66-66 15,1 0-31,-34-33 15,-33 0 1,-33 33 0,33 33-1,0 33 17,33 33-17,0-33 1,-33 0-16,34 0 15,-34-33-15,33 0 16,0 0 0,0-66-1,0 33 1,0-33 0,-33 66-1,0 0 1,1 33-1,65 33 17,33 0-17,-66-66-15,33 0 32,-99-33-32,67 0 15,-67 0-15,33 0 16,-33-33-1</inkml:trace>
  <inkml:trace contextRef="#ctx0" brushRef="#br0" timeOffset="103122">8467 14486 0,'0'0'0,"0"-33"0,-33 33 0,33-33 31,0 66 1,33 0-17,-33 0 1,33 132-1,0 34 1,0 65 0,0-131-1,-33 32 1,0-33 0,33-32-1,-33-34 1,0-33-1,0 33 1</inkml:trace>
  <inkml:trace contextRef="#ctx0" brushRef="#br0" timeOffset="104736">8467 14420 0,'0'-33'31,"33"33"31,0 0-46,0 0-16,0 33 16,132-33-1,100 0 1,66 33 0,-1-33-1,-98 0 1,-34-33-1,-32 33 17,65 0-17,-132 0-15,34 0 32,32 0-17,0 0 1,-65 0-1,65 0 1,-66 0 0,34 0-1,-1 0 1,-33 0 0,-33 0-1,-33 0 1,0 0 15,-66 0 32,66 0-17,-33 33-30,0 0 0,0 0-16,0 0 15,0 0-15,0 33 16,33 34 0,-33 32-1,0 0 1,0-66-1,33 33 17,-33 34-32,34-34 15,-34-33 17,33 33-17,-33-33 1,0 1-1,0-1 1,0-33 0,0 0-1,0 0 1,0 0 15,-33-33 0,-1 0-15,1 0 0,0-33-16,-99 33 15,0-33 17,-67 33-17,67-33 1,-33 0-1,32 33 1,-32 0 0,-33 0-1,98 0 1,-65 0 0,132 0-16,-132-33 15,131 33-15,-65 0 16,-33 0-1,0 0 17,-1 0-17,34 33-15,-33-33 32,66 0-17,33 0-15,-34 0 16,34 0-16,-33 33 15,-33-33-15</inkml:trace>
  <inkml:trace contextRef="#ctx0" brushRef="#br0" timeOffset="116884">12369 17892 0,'0'0'0,"-33"0"0,33-33 15,-33 33 1,33-33-1,-33 0 1,33 0 0,-33 33-1,33-33 1,-33 33 0,0-33-1,0 33 1,33-33 15,-33 33-15,33 33-1,0 33 17,-33 66-17,33 34 1,-33 65-1,33-32 1,33-67 0,-33-33-1,0-66 1,33 33-16,-33-32 0,0-1 31,0 0-15,0 0-1,33-33 17,-33 33-17,33-33-15,0 0 16,33 0 0,66 0 15,-32 0-16,65 0 1,0 0 0,34 0-1,-166 0-15,99-33 16,-99 33-16,133 0 16,-1-33-1,0 33 1,100 0-1,-133-33 1,-99 33-16,100 0 16,-100 0-16,99 0 15,33 0 17,1-33-17,32 33 1,-66 0-1,34 33 1,-1-66 0,-66 33-1,133 0 1,-100 0 0,33 0-1,34 0 1,-34 0-1,34 0 1,-67 0 15,-66 0-31,99 0 0,-131 0 16,65 0-16,33 0 16,0 0 15,34 0-16,-1 0 1,34 0 0,-34 0-1,0 0 1,-32 0 0,32 0-1,0 0 1,67 0-1,-133 33 1,33-33 0,34 0-1,-34 0 1,0 0 15,1 33-15,-34-33-1,33 0 1,0 0 0,34 0-1,-1 33 1,-99-33-16,0 0 16,-33 0-16,1 0 0,32 33 15,66-33 1,-33 0-1,-66 33-15,66-33 16,-65 0 0,98 0-16,-33 33 15,-33-33 1,0 0 0,0 0 15,-32 0-31,32 33 15,-33-33-15,0 0 16,33 33 0,0-33-1,0 33 1,0-33 0,1 0-1,-34 0 1,33 0-1,-33-33 1,0 33 0,0 0-1,0 0 1,0 0 15,0 0-15,33-33-1,-33 33 1,-33-33 0,34 0-1,-34 0 1,0-33 0,0 0-1,0-1 1,0 1-1,0 33-15,0 0 16,0 0 0,-34-33-1,34 33-15,0 0 16,0 0 0,0 0 15,-33 0-16,0 33 1,0-34 0,-33 34-1,-66-33 1,33 33 0,65 0-16,-131-33 15,132 33-15,-99 0 16,-100-33-1,34 0 1,-1 0 0,1 33-1,-67 0 17,34-33-17,-67 0 1,-33 33-1,100-33 1,165 33-16,-166 0 16,166 0-16,-132 0 15,-100 33 1,0-33 0,34 0-1,32 33 1,-65-33-1,32 0 1,-33 0 0,1 33-1,65-33 1,-32 0 0,-34 0 15,66 0-16,34 0 1,-33-33 0,32 33-1,1-33 1,-100 33 0,166 0-1,-100 33 1,34-33-1,165 0-15,-133 0 16,133 0-16,-132 66 16</inkml:trace>
  <inkml:trace contextRef="#ctx0" brushRef="#br0" timeOffset="123750">9128 19877 0,'-33'0'0,"33"-33"0,0 0 31,-33 33-15,66 0 31,-33 33-31,0 0-16,0 33 15,0 99 1,0-32-1,0-100-15,33 132 16,-33-132-16,33 99 16,-33 34-1,33-34 1,-33-33 15,0 1-31,-33-1 31,33-66-15,0 33 0,0 0-1,0 0 1,0-33 0,33 0-1,0-33 1,33 33-1,1-33 1,-1 0 0,33 0-1,33 0 1,34 0 0,-1 0-1,-33 0 16,67 34-15,-34-68 0,34 1-1,-34 0 1,33 0 0,-65 33-1,32-33 1,33 33-1,-32 0 1,-100 0-16,99-33 16,-132 33-16,34 0 15,65 0-15,66 0 16,1-33 15,-1 33-31,1-33 31,-1 33-15,0 0 0,-32 0-1,32 0 1,-32 0 0,-1 0-1,-33 33 1,1-33-1,-1 0 1,0 33 0,34-33-1,-34 0 1,-33 0 0,0 0-1,0 0 16,1 0-15,-1 33 0,-66-33-16,33 0 15,-33 0-15,0 0 16,0 0 0,0 0-1,0 0 1,-33-33-1,34 33 1,-1-66 0,-33 0-1,0 0 1,-33-34 0,-1 34-1,34-66 16,0 33-15,-33 0 0,0-1-1,0-32 1,0 66 0,0 0-1,33 33 1,0 0-1,-33 33-15,33-33 16,-33 33 15,0 0 1,33-34-32,-33 34 15,-33 0 16,-34 0-15,1 0 0,-66-33-1,-34 33 1,1 0 0,0 33-1,-34-33 1,1 0-1,32 34 1,-32-34 0,-1 0-1,-66 0 1,100 33 0,-67-33-1,232 0 1,-198 0-1,198 0-15,-199 0 16,-65 33 0,98-33-1,-32 0 1,-1 0 0,1 0-1,-34 0 1,67 33-1,131-33-15,-98 0 16,99 0-16,-66 0 31,-1 33-31,100-33 0,-66 0 16,66 0-16,-66 0 16,33 0-1,33-33 16,-1 33-15</inkml:trace>
</inkml: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9:04:23.622"/>
    </inkml:context>
    <inkml:brush xml:id="br0">
      <inkml:brushProperty name="width" value="0.05292" units="cm"/>
      <inkml:brushProperty name="height" value="0.05292" units="cm"/>
      <inkml:brushProperty name="color" value="#C00000"/>
    </inkml:brush>
  </inkml:definitions>
  <inkml:trace contextRef="#ctx0" brushRef="#br0">26988 4167 0,'0'-33'47,"-34"33"-16,34 33 0,-33-33-15,0 0-1,0 33 1,0-33 0,33 33-16,0 0 15,0 0 1,33-33-1,0 0 1,33 0 0,1-33-1,-34 0 1,0 0 0,-66 0-1,0 0 1,33 0-16,-33 33 15,-1 0 1,1 0 0,33 33-1,-33-33 1,33 33 15,33-33-31</inkml:trace>
  <inkml:trace contextRef="#ctx0" brushRef="#br0" timeOffset="882.99">28972 4200 0,'0'0'0,"-33"0"31,0 0-15,0 0 0,33 33-16,-33 0 31,33 0-15,33-33-1,0 0 1,0 0-1,66-33 1,-33 0 0,-66 0-1,-33 0 1,0 0 0,0 33-1,-66-33-15</inkml:trace>
  <inkml:trace contextRef="#ctx0" brushRef="#br0" timeOffset="8751.99">8235 6052 0,'-33'0'391</inkml:trace>
  <inkml:trace contextRef="#ctx0" brushRef="#br0" timeOffset="14632">11443 5788 0,'33'0'78,"-66"0"-62,33 33-16,0-66 16,-33 33-1,33-33 17,-33 0-17,33 0 1,-33-1-1,0 1 1,33 0-16,-66 0 16,33 0-16,0 33 15,0-33 1,-34 33 0,34 0-1,-66 0 1,0 0-1,33 33 1,0 0 0,-1 0-1,1 0 17,33 0-17,0-33-15,0 34 16,0-1-16,0 0 15,0 0 1,0 0 0,0 0-1,0 66 1,33-66 0,0 0-1,0 33 1,0-33-1,33 1 1,0 32 0,0-33-1,0 0 17,33 33-17,-33-33 1,33 33-1,34-33 1,-34 0 0,-33-33-16,0 33 15,0-33-15,0 0 16,0 34-16,33-34 16,-33 0-16,0 33 15,67-33 1,-34 0-1,0 0 1,-33 0 0,33-33 15,0-1-15,0 1-1,1-33 1,-34 0-1,0-33 1,-33 0 0,33-1-1,-66 34 1,33 33-16,-33-33 16,0 66-16,-1-33 15,-98-33 1</inkml:trace>
  <inkml:trace contextRef="#ctx0" brushRef="#br0" timeOffset="23948.99">9095 6813 0,'-33'0'16,"0"0"31,33-33-31,0 0 30,-33 33-30,33-33 0,-33 33 62,0 0-47,33 33 0,33-33 1,0 0 14,-33-33-14,33 33-32,-66 0 0,33-66 15</inkml:trace>
  <inkml:trace contextRef="#ctx0" brushRef="#br0" timeOffset="28767.99">11311 6681 0,'-33'0'0,"33"-33"63,-33 33-63,33-33 31,-33 33-31,0-33 16,0 33-1,-1 0-15,1-34 16,-66 1 0,0 0 15,66 33-31,-66-33 15,66 33-15,-34 0 16,34 0-16,-66 0 16,66 0-16,-66 33 15,-33 0 1,-1 34 0,67-34-1,-33 33 1,66 0-1,0 0 1,0 0 0,33 33-1,0 1 1,0-34 0,0-33-1,33 33-15,-33-33 16,33 33-1,33 0 1,-33-66-16,33 33 16,-33 0-16,0-33 0,34 34 15,131 32 1,0-33 0,-32-33-1,-1-33 1,-132 33-16,99-33 15,-98 0-15,65-34 16,-33-32 0,-66-99-1,0 65 1,-99-32 0,33 66 15,-34 66-31</inkml:trace>
  <inkml:trace contextRef="#ctx0" brushRef="#br0" timeOffset="32952.99">4961 8632 0,'33'0'0,"-66"0"0,66 0 15,-66 0 17,66 0 15,-66 33-47,33 0 62,0 0-46,0 0-16,0 0 15,33 67 1,-33 65 0,33-33-1,-33 1 1,0-34-1,33-66 1,-33 0 0</inkml:trace>
  <inkml:trace contextRef="#ctx0" brushRef="#br0" timeOffset="34263">4928 8500 0,'-33'0'0,"66"0"63,0 0-32,0 0-15,0 0-16,0-33 15,166 0 1,-1 0 0,100-1-1,-1 1 1,-231 33-16,166 0 15,-199 0-15,166 0 16,-67 0 0,0 0 15,-99 0-31,66 0 0,-66 0 16,133 0-16,-34 0 15,100 0 16,-67 0-15,0 0 0,-98 0-16,65-33 15,-99 33-15,99 0 16,67 33 0,-67-33-1,0 0 1,34 0-1,-67 0 1,66-33 0,-33 33-1,-32 0 1,-67 0 0,0 0-16,0 0 31,0 0-16,-66 0 1,33 33 31,0 0-16,0 1-15,0 65-1,0 33 1,33 33 0,-33 1-1,33-34 1,0 0 0,-33-32-1,0-34 16,0-33 32,-33-33-63,0 0 16,0-33-16,-33 33 15,-67 0 1,-32 33-1,-133-33 1,-32-33 0,32 33-1,-66 0 1,33 0 0,34-33 15,98 33-31,-65 0 0</inkml:trace>
  <inkml:trace contextRef="#ctx0" brushRef="#br0" timeOffset="37062">17033 9459 0,'0'-33'31,"0"0"0,0 0-15,-34 33-16,34-33 15,-33 33-15,33-34 16,-66 1 0,33 0-16,-33 0 0,33 33 15,-66-33 16,0 33-15,32 0 0,-32 0-1,-33 33 1,33 0 0,-1 67-1,34-67 1,-66 66-1,66 0 1,0 33 0,0 34-1,32-67 1,34 66 0,0-65 15,0-1-16,0 33 1,34-33 0,32-33-1,33 34 1,66-34 0,1 0-1,-1-33 1,-132 0-16,166 0 15,-166-33-15,132 0 16,-33-33 0,1 0-1,32-66 1,66-133 0,-98 34-1,-100 66 16,-66-67-15,-67 1 0,-98-67-1</inkml:trace>
  <inkml:trace contextRef="#ctx0" brushRef="#br0" timeOffset="37847.99">19215 9492 0,'0'0'0,"0"-33"31,-33 33-15,33-33-16,-33 0 15,-33-33 16,0 32-15,0 1 0,-33 33-1,-1 33 1,-32 34 0,33 32-1,66-99-15,-33 132 16,33-99-16,-1 66 15,1 67 1,66 98 0,34-98-1,98-1 1,0-66 0,-99-99-16,100 33 31,-100-33-31,166-33 15,-67-66 1,-66-66 0,-99-67-1,-66 1 1,-199-133 0</inkml:trace>
  <inkml:trace contextRef="#ctx0" brushRef="#br0" timeOffset="50076.99">11179 8037 0,'0'-33'63,"0"0"-32,0 0 32,-33-1-32,33 1 0,-34 66-31,1-33 16,0 67-1,33 32 1,0-66 0,66 0-1,1-33 1,-1-33-1,0-33 1,-66 33 0,0 0-16,0 0 15,-33 33-15,0-34 16,0 1 0,-33 66-1,32 1 1,1 32-1,33-33 17,33 0-17,1-33 1,-1-33 0,0 0-1,0-67 1,-33 67-1,0 0 1,-66 33 0,-1 66-1,34-32 1,0 32 0,33-33-1,33 0 1,34-66-1,-1 0 17,-33-33-17,-33-1 1,-33 67 0,-33 0-1,32 33 1,1-33-16,0 67 15,33-34-15,0 0 16,0 33 0,66-66-1,1-33 1,-34-33 0,-33 0-1,-33-1 1,0 67-1,33 33 17,-34 1-17,1 65-15</inkml:trace>
  <inkml:trace contextRef="#ctx0" brushRef="#br0" timeOffset="51610">12237 5887 0,'-33'0'15,"33"33"17,-33-33-32,0 0 15,0 33 1,0 0 0,0 33-1,33 0 1,0-32-1,33-1 1,33-33 0,0 0-1,-33-33 1,0-34 0,-66 1-1,0 33 1,-33 0-1,0 33 17,33 0-17,-1 33 1,34 0 0,34 0-16</inkml:trace>
  <inkml:trace contextRef="#ctx0" brushRef="#br0" timeOffset="53125.99">12336 5986 0,'0'-33'16,"-33"33"15,33-33-16,-33 33 1,66 0 15,0 0 1,0 0-32,0 0 15,133-33 1,-34 33-1,-99 0-15,99 33 32,-99-33-32,34 0 15,32 0 1,-66 0 0,-66 0 46,66 33-31,-33 33 1,33-33-32,-33 33 31,33 34-31,0 65 15,0 0 17,0 1-17,-33-67 1,0 0 0,0-33-1,0 34 1,33-1-1,-33 0 1,33 0 0,-33 0-1,0 1 1,0-1 0,0 33-1,0-33 1,0 1-1,0-1 17,0-33-17,0 33 1,0-66 0,0 33-1,0-32 1,-33-34 15,0 0 0,0 0-15,0 0 0,-66 0-1,-33 0 1,-34 0-1,34-34 17,33 34-17,-1-33 1,34 33 0,0 0-1,-33-33 1,33 33-1,0 0 1,-34-33 0,34 33-1,0-33 1,0 33 0,0 0-1,0 0 1,33 0-1,-33 0 17,32 0-17,1 0 1,0 0 0,0 0-1,33 33-15</inkml:trace>
  <inkml:trace contextRef="#ctx0" brushRef="#br0" timeOffset="61425.99">8004 7739 0,'0'-33'31,"0"0"-15,-33 33-16,33-33 16,0 0-1,0 0 1,-33 33-1,-1-33 17,1 0-17,-33-1 1,0 1 0,0-33-1,-66 33 1,65 0-1,-65-33 17,0 66-32,33 0 15,-1 0 1,1 0 0,66 33-1,-33 0 16,0 0-31,-66 33 16,65 0 15,34-66-31,-33 67 16,33-67-16,0 33 16,0 0-1,33 0 1,-33-33-1,0 33 1,33 33 0</inkml:trace>
  <inkml:trace contextRef="#ctx0" brushRef="#br0" timeOffset="62091.99">6383 7210 0,'-33'33'78,"33"0"-62,-33-33-16,33 33 0,0 0 0,-66 33 15,0 67 1,-34-1-1,67 0 1,0-99 0,33 0 15,33 0-15,-33-66-1,33 33 16,0 0-15,1 0 0,32-33-1,99 33 1,-33-33 0,1 0-1,-67 0 1,-33 33-1,-33 33 32</inkml:trace>
  <inkml:trace contextRef="#ctx0" brushRef="#br0" timeOffset="63408.99">10286 10881 0,'33'0'78,"-33"33"-78,33 0 16,-33 0-1,33 0 1,0 33 0,0 1-1,0-34 1,0-33 0,0 0 15,33-33-16,-33 33-15,67-34 16,65 1 15,-33 0-15,-32 0 0,-1 0-1,-66 33 1,-66 0 15</inkml:trace>
  <inkml:trace contextRef="#ctx0" brushRef="#br0" timeOffset="66532">10649 11873 0,'0'-33'16,"0"66"62,0 0-62,34-33-16,-34 33 15,0 0 1,33-33-16,-33 33 16,33 34-1,-33-34 1,33-33 0,0 0-1,-33 33 1,33-33-1,33-33 1,0 33 0,-33-33-1,33 0 1,-33 33-16,34-34 16,98-32-1,-66 0 1,-99 33-16,99 0 15,-65 33-15</inkml:trace>
  <inkml:trace contextRef="#ctx0" brushRef="#br0" timeOffset="77222.98">14684 13692 0,'0'0'0,"-33"0"0,33-33 47,-33 33 15,33 33 1,0 0-47,0 0-16,0 0 0,0 67 15,0 65 1,0 0-1,33-65 17,-33 32-32,0-33 15,0-33 17,0-33-17,33-33 16,-33 33 16,0 0-15,33 1 14,1-1 1,-1-33-47,33 33 0,-33-33 0,132 33 32,-66 0-17,1-33 1,32 0-1,-33 0 1,0 0 0,-33-33-1,166 33 1,-34-33 0,34 33-1,-67 0 1,1 0-1,-67 0 17,0 33-17,0-33-15,1 0 32,32 33-17,0-33 1,0 33-1,67-33 1,-67 0 0,34 0-1,-67 33 1,-66-33-16,66 0 16,-66 33-16,66-33 15,67 0 1,-67 33-1,0-33 1,33 0 0,-99 0-16,67 0 15,-67 0 1,0 0-16,33 0 16,66 0-1,34 0 1,-100 0-1,66 0 1,-33 0 0,-33 0-1,34 0 1,-1-33 0,-66 33-1,0 0 1,33 0-1,0-33 17,0 33-32,-32 0 15,-34-33-15,0 0 32,33 33-32,-33-33 15,0-33 1,33-1-1,-33-65 1,0 33 0,33 0-1,-33 0 1,0-1 0,0 34-1,0-33 1,-33 33-1,33 0 1,0 33 0,-33-34-1,33 34 17,-33 0-17,33 0 1,-34 33-1,34-33 1,-66 33 0,0 0-1,-66 0 1,0-33 0,-67 33-1,1 0 1,165-33-16,-166 33 15,133 0-15,-66-33 32,-133 0-32,67 0 15,-34 33 17,1 0-17,165 0-15,-166 0 16,166 0-16,-133 0 15,-98 0 1,98 0 0,133 0-16,-99 0 15,99 0-15,-67 33 16,-32-33-16</inkml:trace>
  <inkml:trace contextRef="#ctx0" brushRef="#br0" timeOffset="87221.99">17132 16040 0,'33'-33'15,"-33"0"16,33 33 94,-33-33-109,-33 0 15,33 0-31,-33 0 16,0 0 15,0-33-31,0 66 31,-34 0-15,34 0 0,-33 33-1,0 0 1,33 0 0,-33 0-1,33 0 1,0 0-1,0 0 1,0 0 0,-1 0-1,-32 34 1,66-34 0,-33 33 15,33-33-16,0 33 1,0-33 0,0 33-1,0-33 1,0 33 0,33 1-1,-33-34 1,33 33-1,0-33 1,1 0 0,-1 0-1,0-33 17,0 33-17,0 0 1,33-33-1,-33 33 1,33-33 0,-33 33-1,33-33 1,1 0 0,-34 0-1,0 0-15,0-33 16,0 33-16,0-33 15,33 0 17,-33-33-32,33 0 15,-33 0 1,-33-34 0,0 1 15,0-33-16,-33 33 1,-66-1 0,33 34-1,33 66-15,0-33 16,33 0-16,-33 0 0</inkml:trace>
  <inkml:trace contextRef="#ctx0" brushRef="#br0" timeOffset="88788">20538 15875 0,'0'-33'47,"-33"33"-47,33-33 16,-33 0 15,0 33-16,0 0 1,0 0 0,0-33-16,-66 33 15,32 0 1,-32 33 0,33-33 15,0 33-16,0 0 1,0 0 0,33 33-1,0-33 1,-1 0 0,34 33-1,0-32 1,0 32-1,-33 33 1,66 0 0,-33-33-1,0 33 17,34-65-32,-1 32 31,0 0-16,0-33 1,33 0 0,-33 0-1,33 0 1,0 0 0,0 0-1,1-33 1,-1 0-1,0 0 1,0 0 0,0-33-1,-33 33 1,33-33 0,-33 0-1,1-33 16,-1 0-15,0-33 0,-33-67-1,0 67 1,0 0 0,-33 0-1,0 32 1,-1 34-1,34-33-15</inkml:trace>
  <inkml:trace contextRef="#ctx0" brushRef="#br0" timeOffset="90704.99">23118 16206 0,'-33'0'31,"33"-33"-31,-33 33 47,66 0-15,0 0-17,0 33 1,0-33-1,166 0 1,-1 0 0,-33 0-1,-32 33 1</inkml:trace>
  <inkml:trace contextRef="#ctx0" brushRef="#br0" timeOffset="90937.99">23151 16437 0,'0'-33'32,"33"33"-17,0 0 1,0 0-1,33 0 1,67-33 0,131 33-1</inkml:trace>
  <inkml:trace contextRef="#ctx0" brushRef="#br0" timeOffset="91337.99">23647 15809 0,'0'0'0,"-33"0"16,66 0-1,0 33 16,-33 0-15,66 0 0,34 66-1,32-33 1,-99-32-16,66 65 16,-66-66-16,33 33 15,-33 66 1,-99-66-1,-33 34 1,-33-34 0,66-33-1,-1 0 1</inkml:trace>
  <inkml:trace contextRef="#ctx0" brushRef="#br0" timeOffset="92120.99">24805 16073 0,'0'0'0,"0"-33"15,-33 33 1,33-33-16,0 0 16,0 0-1,33 33 16,33-33-15,66 33 0,-33 66-1,34 0 1,-67 34 0,-66 65-1,-99 0 1,32-99-1,-65 34 1,99-67-16,-66-33 16,66 0-1,0 0-15,33-66 16,0-1 0,66-32-1,0 0 16,-33 66-31,66-33 16,-66 33-16,33-33 16,-32 33-1,-34 66 1,0 33 0,-34 66-1,34-33 1,34-33-1,-1 1 1,99-67 0,-33 0-1,33-67 1,-65 1 0,-34 66-16,-99-99 15</inkml:trace>
  <inkml:trace contextRef="#ctx0" brushRef="#br0" timeOffset="92721">25929 15974 0,'0'0'0,"-33"0"16,0-33 0,33 66-16,-66-33 15,33 0 1,0 0 0,33 33-16,-33 0 31,33 34-16,33-34 1,33 33 0,0-33-1,33 0 1,-33 0 0,-33-33-1,-33 33 16,0 0-15,0 0 0,0 0-16,0 33 15,0-33 1,0 34 0,-33-34-1,0 0 16,-66-33-15,33-66 0,0 33-1,33-34 1,33 1-16</inkml:trace>
  <inkml:trace contextRef="#ctx0" brushRef="#br0" timeOffset="93270.99">26591 16338 0,'0'-33'15,"33"33"16,0 0 1,0 0-17,0 0-15,33 0 16,66 33 0,-99-33-1,67 0 1,-1 0-16</inkml:trace>
  <inkml:trace contextRef="#ctx0" brushRef="#br0" timeOffset="93537">26855 16073 0,'0'-33'15,"0"66"17,33 1-1,-33-1-15,0 0-16,33 66 15,0-66-15,-33 66 16,0-66-16,34 0 0,-34 33 15,33 67-15</inkml:trace>
  <inkml:trace contextRef="#ctx0" brushRef="#br0" timeOffset="94003.99">27484 15710 0,'0'0'0,"0"-33"16,33 33 0,-33 33 30,0 0-46,-33 33 16,33 66 0,0-33-1,0 34 1,33-1 15,-33 0-31,0-33 31,33-65-31,-33 32 16,33-33-16,-33 0 16,66 0-1,0 0 1,66-33 0,-32-33-1,-1-33-15</inkml:trace>
  <inkml:trace contextRef="#ctx0" brushRef="#br0" timeOffset="94203.99">27351 16272 0,'0'0'15,"33"0"1,0 0 15,1 0-15,164 0-1,100 0-15</inkml:trace>
  <inkml:trace contextRef="#ctx0" brushRef="#br0" timeOffset="94903.99">28277 15743 0,'0'0'15,"0"-33"1,0 66 15,0 0 0,-33-33-15,33 33 0,0 0-1,0 0 1,0 265-1,0-232 17,0 0-32,0 0 15,0 0 1,0 0 0,0-33 15,33-99-16,0-66 1,0 33 0,34 33-1,-1 33 1,-33 66 0,0-33-16,0 66 15,0-33-15,-33 33 16,0 66-1,33-32 1,-66-1 0,0-33-1,0-33 1,-66 0 15,-34-33-31,34-33 31,0-33-31</inkml:trace>
  <inkml:trace contextRef="#ctx0" brushRef="#br0" timeOffset="98320.99">27583 15214 0,'0'0'0,"0"-34"0,0 1 16,0 0 15,0 66 16,0 0-31,0 1-1,33 65 1,33 0 0,-33 66-1,66-65 1,-66-67 0,100-33-1,-34-33 1,165-67-1,-131 34 1,-1 0 0,67 33-1</inkml:trace>
  <inkml:trace contextRef="#ctx0" brushRef="#br0" timeOffset="113451.99">16999 18157 0,'-33'-33'16,"33"0"-1,-33 0 1,33 0 0,-33 0-1,-33 0 1,33 0-16,-66-34 15,66 67-15,-33-33 16,-1 0 0,-32 0-1,-66 33 1,132-33-16,-99 66 16,98-33-16,1 0 15,-66 33-15,-66 66 16,66 1-1,-34 32 17,67-99-32,33 33 15,33-33-15,-99 66 16,66 1 0,0 32-1,33-33 1,33 0-1,66 1 1,66 32 0,1-66-1,-100-66-15,198 66 16,-164-66-16,98 0 16,100-66-1,-67-33 1,-132-33-1,-99 98-15,34-131 32,-34 132-32,-34-99 15,-32-1-15</inkml:trace>
  <inkml:trace contextRef="#ctx0" brushRef="#br0" timeOffset="118283.99">6813 18918 0,'0'0'0,"-33"0"15,33-33-15,0 66 63,0 0-48,0 0-15,0 0 0,-33 33 16,33-33-16,0 99 16,0-98-16,0 131 15,0 66 1,0-98-1,33-34 17,0 0-17,-33-66 1,33-33 0,0 0-1,0 0 1,66 0-1,-32 0 1,98-33 0,0 33-1,34 33 1,-1-33 0,-32 0-1,131-33 1,-98 33-1,-1 0 17,-33 0-17,-32 33 1,131-33 0,-131-33-1,-100 33-15,132 0 16,-132 0-16,99 0 15,100 0 1,-67-33 0,100 0-1,-34 0 1,1 33 0,-67-33-1,-132 33-15,133 0 16,-133 0-16,0 0 15,99-33-15,34 33 32,65-33-17,1 33 1,-1-33 0,1 33-1,-67-33 1,0 33-1,34 0 1,-67 33 0,100-33-1,-100 0 1,-99 0-16,132 0 16,-132 0-16,67 0 15,98 0 1,0 0-1,-65 33 17,32-33-17,-33 0 1,100 0 0,-100 0-1,67 0 1,-67 33-1,33-33 1,-32 33 0,-1-33-1,99 33 1,-65-33 0,-1 33-1,-132-33-15,166 33 16,-166-33-1,66 0-15,66 33 32,-132-33-32,67-33 15,-67 33-15,33 0 16,99 33 0,-33-33-1,-32 0 1,-1 0-1,0-33 1,0 0 0,-33 33-1,1-33 1,-34 33-16,0-33 16,0 33-16,33-33 15,-33 0 1,33 0-1,0-34 17,34 34-17,-34-33 1,-33 33 0,-33 0-1,33-33 1,-33 0-1,0 0 1,0 33 0,0 0-1,-33-34 1,-33 34 0,-34 0-1,-32 0 1,-33 33-1,-1 33 17,-65-66-17,-1 33 1,-32-33 0,65 0-1,1 0 1,-67 0-1,-32 33 1,-34-33 0,99 33-1,-32-33 1,32 33 0,-98-33-1,-1 33 1,33 0-1,67 0 17,-1 0-17,34 0 1,-34 0 0,-132 0-1,34 0 1,65 0-1,-165 33 1,0-33 0,199 33-1,-199 0 1,198 0 0,-98-33-1,-1 33 1,66 0-1,1 0 17,197-33-32,-197 0 15,198 0-15,-166 33 16,-98-33 0,65-33-1,-99 33 1,66-33-1,-65-66-15</inkml:trace>
  <inkml:trace contextRef="#ctx0" brushRef="#br0" timeOffset="120484.99">13990 5556 0,'-33'0'16,"66"0"46,0 0-30,0 0-1,0 33-16,0-33 17,33 0-17,-33 0-15,34 33 16,-34-33 0,33 0-1,0 33 1,33-33-1,-66 34 1,0 65 15,-33 0-15,0 0 0,0-66-16,0 66 15,0-65-15,0 32 16,33 66-1,-33 33 1,0-65 0,33 32-1,-33-33 1,0 0 0,0 34-1,33-34 1,-33 0-1,0 0 17,0-33-17,0 34 1,0-1 0,34 0-1,-34-33 1,0 33-1,0 1 1,0-34 0,0 0-1,0 33 1,0-66 0,0 0-16,0 0 15,0 0-15,0 1 16,0 32-1,0-33 17,0 33-17,0-33 1,0 0 0,-34 0-1,34 0-15,0 0 16,0 0-16,0 0 15,0 0 1,0 1 0,-33-1-1,33 0 1,-33 0 0,-33 33-1,0-33 1,-66 33-1,-34-33 1,-32-33 15,33-33-15,-34-66 0,67-100-16</inkml:trace>
  <inkml:trace contextRef="#ctx0" brushRef="#br0" timeOffset="122700.99">11675 4101 0,'0'33'15,"0"0"17,0 0-17,0 0-15,-33 0 16,33 0-16,0 67 15,-33-34-15,33 33 16,0-66-16,-33 166 16,33-166-16,0 99 15,0 99 1,0-98 0,33-1-1,-33-66 1,33-33-16,-33 33 15,0-33 1,0 1-16,33 32 31,-33-33-15,33 0 0,33 0-1,33 0 1,33 0-1,-98-33-15,98-33 16,-99 33-16,33 0 0,0 0 16,166-33-1,-1 33 1,1-33 0,98 33-1,-65-33 1,33 33-1,-100 0 1,67 33 15,-67-33-15,-132 0-16,166 33 16,-166-33-16,132 0 15,1 0 1,-1 0-1,34 0 1,32 0 0,-197 0-16,164 0 15,-165 0-15,166 0 16,-34 0 0,-33 33-1,34-33 1,32 33-1,-32 0 1,32 0 15,-65-33-15,-1 0 0,34 0-1,-34 0 1,-33 0-1,34-33 1,-1 33 0,-33-33-1,1 0 1,-100 33-16,66-33 16,-66 33-1,0-33-15,33 0 16,-33-33-1,33-1 1,-33 1 0,0 0 15,34-66-15,-34 66-1,0-33 1,0-1-1,0 34 1,0 0 0,0 0-1,0 0 1,-33 33 0,0-34 15,-33-32-31,-33 66 15,-66-33 1,-67 0 15,133 66-31,-199-33 16,199 33-16,-165-33 16,-133 0-1,265 33-15,-232-33 16,232 33-16,-166-33 15,-231-1 1,99 34 0,0-33-1,-99 0 1,33 33 0,133-33-1,-100 33 1,132 0-1,33 33 17,1 0-17,-34 0 1</inkml:trace>
  <inkml:trace contextRef="#ctx0" brushRef="#br0" timeOffset="123599.99">17066 5689 0,'0'0'0,"0"-34"0,0 1 15,0 66 32,0 1-31,0 32-16,0 99 31,0 0-15,33 100-1,33-33 1,-33-34-1,0 33 1,0-197-16,-33 98 16,0-99-16,0 33 15,0-33 1,0 33 0,0-33-1,-33-33 1,33 33-1,-66 0 1,0 1 0,0-1 15,-67 0-15,-131-33-1,-67 0 1,-33-33-1,100 33 1,98-33 0,34 33-1,66 0 1,33 0-16</inkml:trace>
  <inkml:trace contextRef="#ctx0" brushRef="#br0" timeOffset="124065.99">15908 6681 0,'-33'0'16,"0"0"-1,33 33-15,-33-33 16,0 0-16,33 33 0,-66 0 16,33 0-16,33 0 0,-67 66 15,34-99-15,-66 166 16,0-34-1,-66 33 1,65-32 15,100-100-31,-66 33 16,66-33-16,-33 66 16,33-66-1,33 0 1,66 0-1,67-33 1,-133 0-16,165 33 16,-165-33-16,463 100 15</inkml:trace>
  <inkml:trace contextRef="#ctx0" brushRef="#br0" timeOffset="125316">22390 10120 0,'33'0'15,"-33"-33"1,-33 33-1,-33-33 1,0 33 0,-33 66 15,66 34-15,33-1-1,33-33 1,66-33-1,0-33 1,34-33 0,-67-66-1,-66 33 1,-33-1 0,0 34-1,-67 33 1,1 66-1,33-32 1,66-1 0,-33 0-1,33 0-15,0 0 16,33-33 0,66 0-1,0-33 1,-65-33-1,-1 66-15,-33-33 16,-33-1-16,-1 1 16,-32 33-1,-33 33 1,33 1 0,33 32-1,33 0 1,66-66-1,0 0 1,0-33 0,0 0 15,-66-33-15,-33 32-1,-33 34 1,0 0-1,0 34 1,66 32 0,33 33-1</inkml:trace>
  <inkml:trace contextRef="#ctx0" brushRef="#br0" timeOffset="127515.99">23581 860 0,'0'0'0,"-33"0"16,33-33-16,0 0 31,0 66-15,33-33-1,33 99 1,66 66-1,67 166 1,-1 0 0,34 33 15,65 66-15,1 33-1,-66-33 1,-199-331-16,132 298 15,-132-298-15,66 265 16,1 33 0,-67-34-1,0 34 1,-33-132 0,0-199-16,-33 165 15,33-164-15,-66 164 16,32 1-1,1-1 1,-33 34 0,0-34 15,0-32-15,-33 65-1,33 1 1,-34-34-1,-32 67 1,33-33 0,-33-67-1,132-165-15,-133 166 16,133-166-16,-99 99 16,-33 99-1,33-32 1,-1-1-1,1-65 1,0-1 0,33-66 15,0 0-15,32-33-1,1-33 1,0-33-1</inkml:trace>
  <inkml:trace contextRef="#ctx0" brushRef="#br0" timeOffset="128216">23945 9558 0,'-33'0'63,"33"33"-48,0 0-15,0 0 16,-33 0-16,0 67 16,33-34-16,-67 66 15,67-99-15,-66 99 16,-33 67-1,33-34 1,0-66 0,33-32 15,33-34-15,33-33 15,-33-33-16,66 33 1,0 0 0,99 0-1,1-34 1,-1 1 0,1 0-1,-34 0 1,-66 33-1</inkml:trace>
  <inkml:trace contextRef="#ctx0" brushRef="#br0" timeOffset="134951.99">4994 19943 0,'33'0'16,"-66"0"78,0 0-79,0 0-15,-33 0 0,-100 33 16,-231-33 0,100 33-1,231-33-15,-199 33 16,199-33-16,-99 0 16,-133 0-1,-33 33 1,100-33-1,-1 0 1,199 0-16,-132 0 16,132 0-16,-199 0 31,166 0-15,-66 0-1,66 0 1,33 0-1,-34 33 1,1 0 0,33-33-16,0 33 15,0-33-15,0 34 16,0-34 0,66 0 15,-33 33-31,33-33 31,-33 66-15,33-66-16,0 132 15,0-99 1,0 33 0,33 67-1,1-1 1,-34 0-1,0-66 1,0-66 0,0 0 31,0 0-47,0 0 15,66 0 1,34 0-1,98-33 1,-33 33 0,67 0 15,-199 0-31,166 0 16,-166 0-16,165 0 15,34 0 1,-34-33-1,-164 33-15,98 0 16,-99 0-16,133 0 16,-34 0-1,66 33 1,-32-33 0,-133 0-1,-33 0-15,66 0 16,-66 0-16,67 0 15,-1 0 1,-33 0 0,0 0-1,0-33 17,0 0-17,1 33 1,-34-33-16,33 0 15,-33 33-15,0-33 16,-33 0 0,0-33-1,0 0 1,-66-34 0,0-65-1,-34 0 1,34-1-1,33 100 1,0 33 0,66 33-1</inkml:trace>
  <inkml:trace contextRef="#ctx0" brushRef="#br0" timeOffset="138280.99">13791 21365 0,'0'33'0,"0"-66"47,33 33-16,1 0-15,-34-33-1,33 33-15,0-33 0,0 0 16,66-66 0,-33 33 15,0-1-15,0 34-1,34 33 1,-34 33-1,33 100 1,-33-34 0,-33-99-16,66 99 15,-65-99-15,32 33 16,66-66 0,-99 0-16,66-33 15,-66 33-15,33-33 16,1 0-1,-1-1 17,-33 34-32,33 99 15,-33 1 17,33 32-17,33 0 1,-32-66-1,32-33 1,33-33 0,0-66-1,-65 33 1,32 0 0,-33 66-1,33 66 1,66 33-1,-32 0 1,65-33 0,1-33 15,-166-33-31,66-33 16,-66 33-16,66-99 15,33 33 1,-65 0-1,-1 66 1,66 66 0,-132-33-16,99 33 15,-66-33-15,100 99 16,-1-65 0,-99-67-16,132 0 15,-132 0-15,67-67 16,32-32-1,-99 66 1,66-33-16,-99 33 16,99 0-16,-65 0 0,32 33 15,-33 0-15,-33 33 16,66 0 0,66 33-1,1 33 1,-1-33-1,99-32 1,-98-68 0,32-32-1,-33 0 1,-99 66-16,133-66 16,-133 66-16,0-33 15,99 66 1,0 66-1,1 0 1,-1-32 0,-99-34-16,132 33 31,-98-66-31,32 0 16,99-33-1,-32-66 1,-1-34-1,-66 34 1,-66 99-16,66-33 16,-65 33-1,-1 33-15,0 0 16,66 66 0,0 1-1,-99-67-15,99 0 16,-66-33-1,67 0-15,32-66 16,66-34 0,-32-32-1,-34 66 17,-33 33-17,0 66 1,1 33-1,-34 33 1,66 0 0,-33-65-1,34-34 1,-34-67 0,33-32-1,0 0 1,-32 33-1,-34 66 1,0 66 0,0 0 15,-66-33-31,66 33 16,-33-33-16,67 34 15,-1-34 1,-66-33-16,99-67 15,-99 67-15,99-99 16,-32 0 0,-67 66-16,33 0 15,-33 0-15,33 0 16,-33 33-16,0 0 16,0 33-16,0 0 15,34 33 1,-1-33-1,-33 0 1,99-66 0,67-33-1,-1 0 17,-99 0-17,-66 66-15,0-33 16,0 33-16,0 33 15,1 66-15</inkml:trace>
</inkml:ink>
</file>

<file path=ppt/ink/ink1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8T18:45:00.059"/>
    </inkml:context>
    <inkml:brush xml:id="br0">
      <inkml:brushProperty name="width" value="0.05292" units="cm"/>
      <inkml:brushProperty name="height" value="0.05292" units="cm"/>
      <inkml:brushProperty name="color" value="#C00000"/>
    </inkml:brush>
  </inkml:definitions>
  <inkml:trace contextRef="#ctx0" brushRef="#br0">3010 2910 0,'-33'0'15,"-1"-33"110,68 33-93,-34-33-1,33 33 0,0-33-15,0 0-1,0 33 1,33 0 0,-33 0-1,33 0 1,0 0 15,67 99-15,-34 100-1,-132-133 1,33 0 0,-33-33 15,33 0-31,-33-33 16,33 33-16,-33 0 15,-34 0 1,1 1-1,33-34 1,0 0 0,0 0-1,0-34 1,33 1 0,-33 0-1,33 0 1,0 0-1,33 0 1,0-33 0,0 0-1,0 33 1,0 0 15,0 0-15,0 33-1,1-34 1,-1 68 0,0-34-1,0 0 1,-33 33 15,0 0-15,0 0-1,0 0 1,0 33 0,0-33 15,33 33-15,-66 0-16,33-33 31,33 1-16,-33-1 1,0 0 0,33 0-1,-33 0 1,33-33 0,0 33-1,33-33 1,-33-33-1,0-33 1,33-67 0</inkml:trace>
  <inkml:trace contextRef="#ctx0" brushRef="#br0" timeOffset="687.99">4134 3076 0,'0'-33'63,"33"33"-47,0 0-1,0 0-15,0 0 0,0 0 16,1 0-1,164-33 1,-66 33 0,-33-33-1,-32 33 1,-34 0 0,-66 0-1</inkml:trace>
  <inkml:trace contextRef="#ctx0" brushRef="#br0" timeOffset="1385.99">4200 3241 0,'0'33'47,"-33"-33"-32,66 0 48,33 0-16,-33 0-47,1 0 15,32 0-15,33 0 16,0 0 0,33 0 15,-65 0-15,32-33-16,-33 33 31,0 0-16</inkml:trace>
  <inkml:trace contextRef="#ctx0" brushRef="#br0" timeOffset="1999.99">4266 3539 0,'-33'0'31,"66"0"16,0 0-16,1 0-15,-1 0 0,0 0-16,0 0 0,33 0 15,0 0 1,33 0 0,0 0-1,-32 0 1,-34 0-1,33 0 1,-66 33 0</inkml:trace>
  <inkml:trace contextRef="#ctx0" brushRef="#br0" timeOffset="5516">5655 2480 0,'0'34'109,"0"-1"-109,0 0 0,0 0 0,0 33 16,34-33-16,-34 132 15,0-132-15,0 67 16,33 65-1,0-66 1,-33-33 0,0-33-1,0-66 95,0 0-95,0 0 1,0 0 0,0 0-16,0 0 15,33 0-15,-33 0 16,33 0-1,33-33 1,0 33 0,0 33-1,33 0 1,-32 33 0,32 33 15,-66 0-16,33 0 1,-33 0 0,0 67-1,-33-100 1,-33-33-16,33 66 16,-33-33-16,0 0 15,-33 0 1,-33 0-1,-34-66 1,34 0 0,66 33-16,-165-132 15</inkml:trace>
  <inkml:trace contextRef="#ctx0" brushRef="#br0" timeOffset="6699.99">6978 2977 0,'0'-34'16,"0"1"15,33 33-15,-33 33-1,34-33 1,-1 34-16,33 65 16,0 0 15,0 33-16,-33-66 1,-33 1 0,0-34-1,0-66 17,-33 33-17,33-33-15,-33-1 16,33 1-16,-33-66 15,33 0 1,0 0 0,33 33-1,33-1 1,0 67 0,0 0 15,1 33-16,-1 67 1,0-1 0,-66 0-1,0-66-15,33 66 16,-33-65-16,0-1 16,0 0-1,0 0 1,-33 0-1,33-66 1,-33 33-16,33-33 16,-33 0-1,33-34-15,0-98 16,0 33 0,33 33 15,0 32-16,33 67 1,0 0 0,0 67-1,-33 32 1,34 0 0,-34 33-1,-33 1 1</inkml:trace>
  <inkml:trace contextRef="#ctx0" brushRef="#br0" timeOffset="7299">8533 3043 0,'0'-33'31,"-33"33"-31,33-33 16,-33 33-16,0-34 16,33 1-1,-67 33 1,1 0 0,0 0 15,33 67-16,0-1 1,0 66 0,33-66-1,66 33 1,0-32 0,0-34-1,-33-33-15,67-33 16,-67-1-16,0 1 15,0-66 1,-66-66 0,-33 99-1,33 33 1,0 33 0,-34 33-16</inkml:trace>
  <inkml:trace contextRef="#ctx0" brushRef="#br0" timeOffset="8132.99">9360 3142 0,'0'-33'15,"0"0"16,0 0-31,0 0 16,-33 33-16,33-67 16,-67 34-1,-32 0 1,0 33 0,33 33-1,-33 0 1,66-33-16,-34 67 15,67-34-15,-33 33 16,0 66 0,66-66-1,33 0 1,34 1 15,32-67-15,0-67-1,-33 1 1,-32-33 0,-67-33-1,0-67 1,-33 100 0,-1-33-1,-32 66 1,33 33-1,0 0 1,33 66 0,0 0-1,0 33 1,0 33 0,33 66 15,0-65-16,33 98 1,34 1 0,-34-34-16</inkml:trace>
  <inkml:trace contextRef="#ctx0" brushRef="#br0" timeOffset="9348.99">10054 2910 0,'33'0'31,"0"0"0,0 0-15,0 33 0,34 1-1,-1 65 1,0 33 0,-66-66-1,0 33 1,0-65-1,0-68 17,0 1-32,-33 0 31,33-66-15,-33 99-16,33-99 0,0 66 0,0 0 15,0-33 1,33-1-1,0 67 1,0-33 0,0 33-1,33 0 1,-33 33 0,33 34-1,1 32 1,-34 0-1,0 33 1,-33-66 0,33 1-1,-33-34 1,-33-33 46,33-33-62,0 0 16,-33-67 0,0 1-1,33-66 1,0 65 0,33 1-1,0 66 1,0 0-1,33 66 1,-33 0 0,0 0-16,0 33 15,0-32-15,0 32 16,33 66 0,-33 0 15,-33-66-16,34 34-15</inkml:trace>
  <inkml:trace contextRef="#ctx0" brushRef="#br0" timeOffset="19088.99">2414 2447 0,'-33'-33'16,"33"0"15,-33 33-15,33-33-16,0 66 78,0 0-78,0 0 0,0 0 16,0 67-1,66 65 1,-33-33 0,-33-99-16,33 133 15,-33-133-15,34 33 0,-34 66 16,66 100-1,-66-34 1,33-32 0,-33-1-1,0-99 1,0-33 0,0 0 15,33-66-31</inkml:trace>
  <inkml:trace contextRef="#ctx0" brushRef="#br0" timeOffset="22087.99">2414 2381 0,'0'0'0,"0"-33"46,33 33 17,0 0-63,1 0 16,-1 0-16,0 0 15,132 0 1,33 0-1,67 0 1,-66-33 0,-34 33-1,66 0 1,-65 33 0,-1 0-1,0-33 1,34 0 15,-34 0-15,34 0-1,-34 0 1,-33 33 0,-32-33-1,65 0 1,-66 0-1,33 0 1,34-33 0,-34 33-1,-99 0-15,66 0 16,-66 0-16,100-33 16,-1 33-1,0 0 1,-32-33 15,32 33-15,-99 33-16,66-33 15,-66 0-15,66 0 16,-32 0 0,131 0-1,-33 0 1,1 0-1,-133 0-15,99 0 16,-99 0-16,66 0 16,1 0-1,98-33 1,-66 33 0,1 0-1,-1 0 1,66 0 15,-32 0-15,-34 0-1,33 0 1,1 0 0,-34 0-1,-33 0 1,1 0-1,32 0 1,-33 0 0,33 0-1,34 0 1,-34 0 0,-33 0 15,67 0-16,-34 0 1,33 0 0,-66 0-1,1 0 1,-1 0 0,-33-33-1,33 33 1,-66 0-1,0 0-15,34 0 16,-34 0 0,0 0-1,0 0 1,-33 33 31,0 0-16,0 0-15,0 33-1,0 67 1,0-34 0,33 66-1,0-32 1,-33-1-1,33 66 1,-33-32 0,0-34-1,33-132-15,-66 99 16,33-66-16,0 0 16,0 33-1,0 1 1,0-34-1,0 33 17,0-33-17,0 0 1,0 0 0,-33-33 15,0 33-16,0-33 1,0 0-16,0 0 16,0 0-16,-34 0 15,34 0-15,-66 0 16,-99 0 0,-1 0-1,1 0 1,-34 0 15,34 0-15,-1 0-1,-65 0 1,98 0 0,1 0-1,-66 0 1,197 0-16,-98 0 15,66 0 1,-33 0-16,-133 0 16,34 0-1,-1 0 1,34 0 0,0 0 15,-67 0-16,34 33-15,-67-33 32,1 0-17,131 0 1,-32 0 0,-33 33-1,-1-33 1,1 0-1,165 0-15,-199 0 16,199 0-16,-99 0 16,99 0-16,-100 0 15,100 0 1,-99 33 0,0-33-16,-34 0 15,1 0 1,33 0 15,-34 33-15,-65-33-1,32 0 1,166 33-16,-99-33 16,99-33-16,-99 33 15,32 0 1,67 0-16,-66 0 15,66 0-15,-99 33 16,-1-33 0,1-33-1,33 33 1,-66 0 0,65 0 15,-32 0-31</inkml:trace>
  <inkml:trace contextRef="#ctx0" brushRef="#br0" timeOffset="33596">12733 2547 0,'-33'0'32,"33"-33"-32,0-1 15,0 1 17,0 66-17,0 1 16,0-1-15,0 66 0,33 66-1,0-33 1,0 34 0,-33-133-16,33 66 31,-33-66-31,0 33 0,0 1 15</inkml:trace>
  <inkml:trace contextRef="#ctx0" brushRef="#br0" timeOffset="34013">12601 2414 0,'0'-33'0,"0"0"16,0 0 0,0 0-1,33 33-15,-33-33 0,99 0 16,100 33-1,-1 33 17,100 66-17,-199-66 1,-66 33 0,-66 1-1,-99 32 1,32-33-1,-65 33 1,-33 33 0,65 34-1</inkml:trace>
  <inkml:trace contextRef="#ctx0" brushRef="#br0" timeOffset="34296">12898 2910 0,'0'0'0,"34"0"15,-1 33 16,0-33-31,0 34 16,66 98 0,33 33-1,34 34 1,98 32 0</inkml:trace>
  <inkml:trace contextRef="#ctx0" brushRef="#br0" timeOffset="34846.01">13791 3142 0,'0'0'0,"-33"0"16,33-33 15,33 33 0,0 0-15,1 0-1,-1-33 1,0 33 0,0-33-1,0 0 1,-66-34 0,-33 34-1,-1 0 1,1 66-1,33 0 1,0 67 0,66 32-1,33 33 1,34-65 0,-1-67-1,0-33 1,0-33-1</inkml:trace>
  <inkml:trace contextRef="#ctx0" brushRef="#br0" timeOffset="35764.99">14321 3076 0,'0'-33'0,"33"66"62,0 0-46,0 0-16,-33 0 15,33-33-15,0 99 16,0-66-16,0 33 16,0 1-1,-33-34 1,0-66 15,0 0-15,-33-100-1,33 1 17,33 66-17,-33 0-15,33-1 16,-33 34-16,33 33 16,0 0-1,0 0 1,1 67-1,32 65 1,-33 0 0,0-132-16,-33 99 15,33-66-15,-33 1 16,0-1 0,0-66 15,-33 33-31,33-34 15,-33-65 1,0-33 15,66 33-15,0 33 0,33-1-1,0 67 1,0 100-1,0-34 1,-33 66 0,-33 33-1</inkml:trace>
  <inkml:trace contextRef="#ctx0" brushRef="#br0" timeOffset="36211.99">15544 3440 0,'-33'0'47,"33"33"-32,-33-33 1,33 33-16,0 0 16,0 0-16,0 0 31,33-33-16,-33-33-15,66-33 16,-33 0 15,-33-34-15,0 34 0,-66 66-1,33 33 1,-33 100-16</inkml:trace>
  <inkml:trace contextRef="#ctx0" brushRef="#br0" timeOffset="37294.99">16900 2646 0,'0'-33'16,"0"0"15,-33 33-31,33-33 15,0 0 1,-33 33 0,0 0-1,-66 33 1,33 0 0,-34 33-1,67 0 1,33-33-1,0 33 1,33 0 0,34-33-1,-1 0 1,0-33 0,0 34-1,0-1 1,0 33-1,-33-33 1,-33 0 15,33 0-15,-33 0 0,-33 0-1,33 0 1,-66 33-1,-33-33 1,0 1 0,0-34-1,-1-34 17,1-131-32</inkml:trace>
  <inkml:trace contextRef="#ctx0" brushRef="#br0" timeOffset="38096">17165 2910 0,'0'0'0,"0"-33"47,0 0-31,33 33 0,0 0-1,0 0 1,33 0-1,0 66 1,0 34 0,-32-1-1,-34 33 1,0-33 0,-34-32-1,1-34 1,-33 0-1,33-66 1,-33 0 15,33-67-15,33-32 0,33 33-1,33 0 1,-33 65-1,33 34 1,-33 34 0,34 32-1,-1 0 1,0 0 0,-33 0 15,0-33-31,0 0 15</inkml:trace>
  <inkml:trace contextRef="#ctx0" brushRef="#br0" timeOffset="38944.99">17859 2877 0,'33'0'63,"-33"33"-48,34-33 1,-34 33-16,0 1 16,33 32-1,0 66 1,0-99-16,-33 33 16,0-33-16,33 0 15,-66-33 16,33-33-15,0 0 0,0 0-16,-33-66 15,33 66-15,0-33 16,0 33-16,0-67 16,0 67-1,0 0 1,33 33-16,0 0 15,0 33 1,0 33 0,33 34 15,-33 32-15,0-33-1,-33 0 1,33-32-1,-66-67 1,33-33 0,0-1-1,-33-98 1,33-66 0,33 65-1,0 67 1,-33 33-1,33 33-15,0 0 32,1 0-32,-1 33 15,33 66 1,-66-65-16,33 65 16,-33-66-16,33 33 15,-33 33-15</inkml:trace>
  <inkml:trace contextRef="#ctx0" brushRef="#br0" timeOffset="39480.99">18852 2977 0,'-34'0'15,"68"0"17,-1-34 46,0 34-63,0 0-15,0-33 16,-33 0 15,0 0-15,-33 33-16,33-33 0,-66 33 15,33 0-15,-1 66 32,1-66-32,0 66 15,0 100 1,33-67 0,66 0-1,1-33 1,65-32-1,99-34-15</inkml:trace>
  <inkml:trace contextRef="#ctx0" brushRef="#br0" timeOffset="40179">19546 2447 0,'-33'33'47,"33"1"-15,-33-34-32,33 33 15,-33-33 1,33-33-1,0-1 1,0 1 0,33-33-1,-33 33 1,33 33 0,-33 33-1,33-33 1,0 33-1,-33 33 1,33 1 0,-66 32 15,0-33-15,-33 33-16</inkml:trace>
  <inkml:trace contextRef="#ctx0" brushRef="#br0" timeOffset="40611.99">19745 2480 0,'0'-33'15,"0"0"16,33 33-15,0 0 31,-33 33-47,0 0 16,33-33-16,-33 34 15,0 65 1,0 0-1,-99 33-15</inkml:trace>
  <inkml:trace contextRef="#ctx0" brushRef="#br0" timeOffset="41411.99">16437 2646 0,'0'0'0,"-33"0"16,33-33-1,33 33 110,-33 33-62,-33-33-63,33 33 16,-33-33-16,0 33 15,-33 0 1,0-33-1,0-66 1,66-33 0,33-1 15,132-32-31</inkml:trace>
  <inkml:trace contextRef="#ctx0" brushRef="#br0" timeOffset="41828.99">16140 2844 0,'0'33'46,"0"-66"-30,-33 33 0,33-33-1,-34 33-15,1-33 16,33 0-16,-33-66 16,33 0-1,66-34-15</inkml:trace>
  <inkml:trace contextRef="#ctx0" brushRef="#br0" timeOffset="43210.99">16107 4035 0,'0'-33'32,"0"0"-17,33 33-15,-33-66 16,33 33-1,33-34 1,0 34 15,-33 33-31,33 0 16,-33 0-16,33 33 16,1 0-1,65 67 1,-66-67-1,-66 0-15,99-33 16,-66 0-16,0 0 16,33-66-1,-32 0 1,32-1 0,-33 34-1,0 33 1,0 33-1,33 0 1,33 1 0,0-1 15,34-33-15,-67-33-1,33-1 1,-33 1-1,-33 0 1,0 33 0,1 66-1,32-32 1,33-1 0,0 0-1,0-66 1,34 0-1,-133-1-15,66 1 16,-66 0 0,33 0-16,0 33 31,0 0-15,33 33-1,0 0 1,0 0-16</inkml:trace>
  <inkml:trace contextRef="#ctx0" brushRef="#br0" timeOffset="52210.99">21762 2877 0,'0'0'0,"-33"0"46,33 33-30,-33-33 0,33 33-16,-33-33 15,33 34-15,-99 65 32,65 0-17,-65 66 1,0 1-1</inkml:trace>
  <inkml:trace contextRef="#ctx0" brushRef="#br0" timeOffset="52592.99">21365 2877 0,'0'33'62,"33"0"-46,-33 1 0,0-1-16,33-33 0,0 99 15,33 33 1,34-33 0,-34 1-1,-33-34 1,0-33-1</inkml:trace>
  <inkml:trace contextRef="#ctx0" brushRef="#br0" timeOffset="52892.99">21233 3175 0,'0'0'0,"-33"0"0,0 0 31,66 0 0,-33 33-15,33-33-16,0 33 15,0-33-15,33 0 16,-33 0 0,66 0-16,-66-33 15,133 0-15</inkml:trace>
  <inkml:trace contextRef="#ctx0" brushRef="#br0" timeOffset="62259">22390 2811 0,'-33'0'63,"66"0"93,0 0-156,1 0 15,65 33 1,-66-33 0,33 66-1,-33-33 1,0 34 0,-33-1-1,0-33 16,-33-33-31,33 33 16,0-66 15,0 0-15,0 0 0,0 0-1,0 0 1,0-34-1,0 1 1,33 33 0,0 0-1,0 0 1,0 33 0,-33 33-1,33-33 1,-33 33-16,33 0 15,1-33-15,-1 66 16,0 1 0,0-1-1,0 33 1,-33-33 0,0-33 15,0-33 0,0-33-15,-33-33-1,0-66 1,0 32 0,33 1-1,0 66 1,33 0-1,0 0 1,33 0 0,0 33-1,0 66 1,-33-33 15,33 99-15,-33-32-1,1-34 1,-34 0 0,33 33-1</inkml:trace>
  <inkml:trace contextRef="#ctx0" brushRef="#br0" timeOffset="63424.99">24044 2679 0,'-33'0'31,"66"0"47,0 0-78,0 0 0,0 0 16,0 0-16,67-33 15,-1 33 1,0 0 0,-33-33-1,0 33 1</inkml:trace>
  <inkml:trace contextRef="#ctx0" brushRef="#br0" timeOffset="63757.99">23912 2977 0,'0'0'0,"0"-34"0,33 34 32,0 0 15,0 0-32,0 0 1,33 0-16,0 0 15,-33 0-15,0-33 16,67 33 0,-34 33-16</inkml:trace>
  <inkml:trace contextRef="#ctx0" brushRef="#br0" timeOffset="64041.99">23912 3307 0,'0'0'0,"33"0"31,0 0 16,0 0-47,66-33 15,-66 33-15,33 0 16,-33 0-16,199 0 16</inkml:trace>
  <inkml:trace contextRef="#ctx0" brushRef="#br0" timeOffset="65126">25135 2348 0,'0'33'62,"33"-33"-46,-33 33-16,0 0 16,0 0-16,0 67 15,0 32 1,34 33 15,-1 1-15,0-34-1,-33-99 1,0-66 15,-33 33-15,33-66 0,0 0-1,0 33-15,0-34 16,0 34-16,0 0 15,0 0 1,0 0-16,33 33 31,-33-33-31,66 33 16,-66-33-16,66 33 0,-33 0 16,33 33-16,33 0 31,-65 0-16,-1 0 1,33 67 0,-66-34-1,0 0 1,0 33 0,-66-33-1,33-33 1,-100 0-1,34-33 1,-66-198 0</inkml:trace>
  <inkml:trace contextRef="#ctx0" brushRef="#br0" timeOffset="66225">26657 2778 0,'0'0'0,"0"-33"31,33 33-15,-33 33 0,33-33-1,-33 33-15,33-33 16,0 33-16,33 33 16,-33 67 15,0-34-16,-33-33 1,0-33 0,0-66-1,0 0-15,0 0 32,-33 33-32,33-132 0,0 99 0,0-67 15,0 67-15,0 0 16,33-33-1,0 66 1,1 0 0,32 33-1,33 66 1,-66 1 0,0-1 15,0 0-16,-33-66 1,0 0-16,-33-33 16,33-33 15,-33 0-15,33-66-1,0-67 1,0 133-16,33-66 15,-33 66-15,33 0 16,-33 0-16,33 33 16,0 0-16,0 33 15,0 0 1,34 33 0,-1 66 15,-33 1-16,0-34-15</inkml:trace>
  <inkml:trace contextRef="#ctx0" brushRef="#br0" timeOffset="66774.98">28244 2844 0,'0'0'0,"0"-33"15,0 0 1,-33 33-1,33-33 1,-66-33 0,0 33-1,-33 33 1,33 33 0,-1 0-1,1 66 1,33 0-1,33 34 1,33-1 0,33-66-1,67-33 17,-100-33-32,66-33 15,-66 33-15,66-165 16,-99 132-16,33-100 15,-66 100-15,33-33 16,-99-33 0,66 99-1,-33 33-15</inkml:trace>
  <inkml:trace contextRef="#ctx0" brushRef="#br0" timeOffset="67557.98">29369 2910 0,'0'0'0,"0"-33"16,-33 33-16,33-33 16,-66-33-1,32 0 1,-98 33-1,33 0 1,-33 33 0,-1 66-1,34 0 1,66 0 15,33 33-15,0-65-16,0 65 15,33-99-15,33 99 16,34-66 0,98-33-1,-99-66 17,100-99-32,-166-1 15,-66 1 1,0-1-1,-1 67 1,1 33 0,0 33-1,33 0 1,0 66 0,0 0 15,0 0-16,0 33 1,0 67 0,66 32-1,1 33 1,-1-65 0,33 65-16</inkml:trace>
  <inkml:trace contextRef="#ctx0" brushRef="#br0" timeOffset="68592">30030 2547 0,'0'0'15,"33"33"32,-33 0-15,33-33-17,-33 33-15,33 33 16,34 33-1,32 33 1,-66-32 0,-33-34-1,-33-66 17,33-66-17,0-34 1,0-32-1,0 33 1,33 0 0,-33 66-1,33 33-15,0 0 16,0 0 15,0 33-15,33 0-1,0 66 1,-32-33 0,-34-33-16,33 33 15,-33-33-15,0 1 16,0 32 0,0-33-1,0 0 1,0-66-1,0 0 17,0 0-32,-33-67 15,33-65 1,0 33 0,33 33 15,0 32-16,33 34 1,0 66 0,33 0-1,-33 100 1,0-34 0,-66-66-16,34 66 15,-34-66-15,0 33 16,-34 67-16</inkml:trace>
  <inkml:trace contextRef="#ctx0" brushRef="#br0" timeOffset="69524">21663 4299 0,'0'0'0,"0"34"63,-33-1-32,0 0-16,33 33-15,-67 66 16,-32 100 0,33-100-1,0 0-15</inkml:trace>
  <inkml:trace contextRef="#ctx0" brushRef="#br0" timeOffset="69823.98">21365 4399 0,'33'0'62,"-33"33"-46,0 0-16,33 0 16,-33 0-16,33 33 15,33 66 1,34 1 0,-1 32-1,-66-66-15</inkml:trace>
  <inkml:trace contextRef="#ctx0" brushRef="#br0" timeOffset="70058">21266 4630 0,'0'33'47,"33"-33"-32,0 0-15,0 0 16,66 33 0,133-33-1</inkml:trace>
  <inkml:trace contextRef="#ctx0" brushRef="#br0" timeOffset="72040.98">23118 4498 0,'-33'0'16,"33"-33"-16,0 0 31,33 33 32,0 0-63,0 0 0,33 33 15,-33-33-15,100 66 16,-100-33 0,0 33-16,0-66 0,0 99 31,-33-66-31,0 34 15,-33-1 17,33-33-32,-33-33 15,0-33 1,0-66 0,33-34-1,0 100-15,0-66 16,0 66-16,33-33 15,33 33 1,-33 0 0,0 33-1,33 33 1,0 33 15,0 33-15,-33 0-1,1-66-15,-34 33 16,33-32-16,-33 32 16,0 0-1,0-33 17,-33-33-32,-1-33 31,34 0-31,-33-66 15,0-1 1,66 1 0,0-99-1,34 132 1,-34 32-16,0 1 16,0 33-1,0 33 1,0 1-1,0 65 1,-33-66-16,33 66 16,0-66-16,-33 33 15,33 0 1,-33-33-16,33 67 16</inkml:trace>
  <inkml:trace contextRef="#ctx0" brushRef="#br0" timeOffset="72640.98">24772 3870 0,'0'33'62,"0"0"-46,33-33-16,-33 33 15,0 99 1,0 0 0,0 1-1,33 98 1,0-32-1,0-166-15,0 132 16,-33-132-16,0 66 16,33 67-1</inkml:trace>
  <inkml:trace contextRef="#ctx0" brushRef="#br0" timeOffset="73823.98">25499 4366 0,'0'-33'0,"0"-1"47,33 34-32,0 0 17,0 0-17,1 34-15,-1-34 16,0 33-1,33 33 1,-33 0 0,-33-33-16,33 66 15,-33-66-15,0 0 32,-66 67-32,33-34 15,0 0 1,0-33-1,0-33 1,-1 0 0,1-33-1,33-66 1,-33 32 0,66-65 15,-33 66-16,33 0 1,-33 33 0,67 33-1,-34 0 1,-33-33 0,33 33-1,0 33 16,33 0-31,-66 0 16,33 0 0,-33 0-1,0 66 1,0-33 0,0 1 15,0-1-16,0 0 1,33-33 0,33-33-1,33 0 1,1-33 0,-67-33-1,-33 0-15</inkml:trace>
  <inkml:trace contextRef="#ctx0" brushRef="#br0" timeOffset="74291">26624 4663 0,'33'0'63,"0"0"-32,0 0-16,0 0-15,33-33 16,33 33 0,34-33-1,-67 33 1</inkml:trace>
  <inkml:trace contextRef="#ctx0" brushRef="#br0" timeOffset="75125.98">27484 3903 0,'0'-33'15,"0"66"32,0 0-31,0 0-1,0 0-15,0 0 16,0 0-16,0 0 0,33 66 16,-33-66-1,33 100 1,-33-34-1,33 0 1,-33-33 0,0-33-1,0-66 32,0 0-31,0 0-16,0 0 15,0 0 1,33 0 0,-33 0-1,66 33 1,-33-33 0,66 66-1,1 0 16,-1 0-15,-33 33 0,-33-33-1,0 0-15,-33 0 16,0 0-16,0 0 16,-33 34-1,0-34 16,-33 0-31,-67 33 16,100-66-16,-66-33 16,-66-33-16</inkml:trace>
  <inkml:trace contextRef="#ctx0" brushRef="#br0" timeOffset="85828.99">5755 1290 0,'0'-33'16,"0"0"31,33 66 31,0 0-78,0 0 16,-33 0-16,33-33 0,0 99 15,33 0 1,0-32 0,-33-1-1,34-33 1,-34-66 46,-33 0-30,33 0-32,-33 0 15,99-34 1,66-98-1,-32 66 1,65-34 0,-33 34-1,-98 33 1,-1 33 0,-99 33 124,-34 33-124</inkml:trace>
  <inkml:trace contextRef="#ctx0" brushRef="#br0" timeOffset="97221">6912 9062 0,'0'0'0,"0"-33"47,0 66 31,0 0-78,0 0 16,0 33 0,0-33-16,0 67 0,33-1 15,-33 0-15,33 33 16,-33-66-16,0 1 0,33 32 15,-33-33-15,34 132 16,-1 34 0,0-100-1,-33-99-15,33 66 16,-33-65-16,0-1 16,33 33-1,-33-33 1,-33-33-1</inkml:trace>
  <inkml:trace contextRef="#ctx0" brushRef="#br0" timeOffset="99572.99">6813 9062 0,'33'33'109,"0"-33"-109,0 0 16,0 0 0,33 0-1,133 0 1,-1-33 0,100 33-1,-66 0 1,-1 0-1,-33 0 1,-98 33 0,65-33-1,-33 0 1,1-33 0,-100 33-16,99 0 15,-99 0-15,99 0 16,1 0-1,-1-33 17,-99 33-32,99-33 15,-99 33-15,100-33 16,32 0 0,67 33-1,-100-33 1,33 33-1,1 0 1,32-33 0,-66 33-1,34 0 1,-67 0 0,66 0-1,1 0 1,-1 0-1,0 0 1,-99 0 0,133-34-1,-166 34-15,66 0 16,67 0 0,-34 0-1,0-33 1,-33 33-1,-66 0-15,133-33 16,-133 33-16,99 0 16,100-33-1,-67 0 1,33 0 0,-65 0-1,-34 33 1,-33-33-1,0 33 17,-33 0-17,0 0 1,1 0 0,-34 33 46,0 0-31,33-33-31,-33 33 16,0 0-16,0 0 16,33 100-1,-33-1 1,33 0-1,0 34 1,0 32 15,0-99-15,-33 67 0,0-34-1,33 0 1,-33-33-1,0-32 1,0-1 0,0-33-1,0 33 1,0-33 0,0 0-1,0 0 16,-33 0 1,0-33-17,0 33 1,-33 0 0,0-33-1,-34 0 1,-32 0-1,99 0-15,-66 33 16,33-33-16,-100 0 16,-98 0-1,32 0 1,-66 33 0,67-33-1,165 0-15,-199 0 16,199 0-16,-99 0 15,99 0-15,-199 34 16,199-34 0,-199 0-1,34 33 1,-100 0 0,199-33-1,-67 33 1,133-33-16,-165 33 15,164-33-15,-98 33 16,0 0 0,-34 0-1,166-33-15,-132 33 16,99-33-16,-100 33 16,-65-33-1,-34 0 1,67 33-1,32-33 17,1 0-32,-66 0 31,65 0-15,-32 33-1,-34 0-15</inkml:trace>
  <inkml:trace contextRef="#ctx0" brushRef="#br0" timeOffset="107552">5523 10914 0,'33'0'47,"-33"-33"-31,0 0 15,0 0-15,0 0-1,-33 33 1,33-33-16,-33 33 16,33-33-16,-33 33 15,0-33-15,0 33 16,33-34-16,-99 34 15,-1 0 1,34 34 0,0 32 15,33-33-31,-33 33 16,66-33-16,0 0 0,-33 66 15,0 67 1,33-1-1,33 0 1,33-32 0,-33-100-16,66 33 15,-66-33-15,100 0 16,32-33 0,67-99-1,-67 0 1,0-34-1,-99-32 1,-66 132-16,-33-133 16,0 133-1,-33-33-15,-66-33 32,0 66-32</inkml:trace>
  <inkml:trace contextRef="#ctx0" brushRef="#br0" timeOffset="108901.99">15247 10881 0,'33'-33'0,"-33"0"16,0 0-1,-33 33 1,33-33-1,-33 0 1,-34 0 0,-32 66-1,0 0 1,0 33 0,-67 99-1,100 1 1,33-34-1,66 99 1,33-65 0,133-1 15,-34-132-15,-99-33-16,199-66 15,-199 33-15,99-66 16,34-100-1,-166 1 1,-66 132-16,-99-133 16,98 166-16,-98-33 15,-66 33 1</inkml:trace>
  <inkml:trace contextRef="#ctx0" brushRef="#br0" timeOffset="109587">17992 10550 0,'0'0'0,"0"-33"15,0 0 1,-33 33 0,0-33-1,-67 0 1,-65 33-1,132 0-15,-99 66 16,98-33-16,-131 99 16,132-98-16,-66 65 15,99-66-15,-66 165 16,66-32 0,99 98-1,66-65 1,232-34-1,-198-165 1,131-132 0,-164-100-1,-133-65 17,-132 32-17,-34 133 1,-65 66-16</inkml:trace>
  <inkml:trace contextRef="#ctx0" brushRef="#br0" timeOffset="111335">26028 10749 0,'0'-33'47,"0"0"-16,-33-1 1,33 1-17,-33 33 1,33-33 15,-66 33-31,0-33 16,33 0-16,-99 33 15,99 33-15,-1-33 0,1 33 16,-66 67 0,0-34-1,33 33 1,66-66-16,-66 66 15,66-66 1,0 33-16,-33 1 16,33 32-1,0-33 17,33 33-17,0 33 1,0-65-1,33 32 1,0 0 0,33-66-1,1 66 1,65-66 0,-33 0-1,34-33 1,32 0-1,-99-33 1,0-99 0,-66 0 15,1 33-31,-68-67 16,34 100-16,-66-99 15,-33-34 1,-33 34-16</inkml:trace>
  <inkml:trace contextRef="#ctx0" brushRef="#br0" timeOffset="115673.99">5655 12799 0,'0'0'0,"-33"0"0,0 0 46,66 0 1,0 0 0,-33-33-47,34 33 16,32-33-16,0-33 15,33 0 1,-33 33 0,33 33 15,-32 0-15,131 33-1,-66 0 1,34 66-1,-67-66 1,0-33 0,-66 0-16,33 0 15,-33 0-15,0-33 16,34 0 0,32-33-1,-33 33 1,0 33-1,33 33 1,133 33 0,-67-33-1,34 0 17,-100-33-17,66-33 1,-132 0-1,0 0-15,0 0 16,1 33-16,32 0 16,33 0-1,99 66 1,-32-33 0,65 0-1,-198-33-15,100 0 16,-100 0-16,66 0 15,-66 0-15,66-66 16,-66 66 0,0-33-16,33 0 31,1 33-15,-1 0-1,99 33 1,0 33-1,67-66 1,-34 0 0,-65-66-1,-1 0 1,-66 0 0,0 33-1,0-1 1,34 68-1,98 65 1,1-66 0,-133 0-16,132-33 15,-132 0 1,67 0 0,65-99-1,-132 66 1,-33 0-16,66-1 15,-66 1-15,1 33 0,-1 0 16,132 0 0,-33 33-1,100 34 1,99-67 0</inkml:trace>
  <inkml:trace contextRef="#ctx0" brushRef="#br0" timeOffset="127358.99">15280 9955 0,'0'0'0,"33"0"0,0 0 16,-33 33-16,33-33 16,66 0-1,0 33 1,1-33 15,-67 0-31,66 0 0,-66 0 16,99 33-16,1-33 15,98 0 1,-66 0 0,1 33 15,-1-33-16,-132 0-15,133 0 16,-133 0-16,0 0 16,99-33-1,-33 33 1,-66 0-16,66-33 16,-65 33-16,98 0 15,-99 0-15,99 0 16,-66 0-16,34 0 15,65-33 1,-66 33 0,0 0 15,-32 0-31,-34 0 16</inkml:trace>
  <inkml:trace contextRef="#ctx0" brushRef="#br0" timeOffset="128650">19546 9029 0,'0'33'47,"0"0"-31,33-33-16,-33 66 15,33 33 1,-33 1 0,0 32 15,33 0-16,0 67 1,-33-133 0,33 0-1,1-66-15</inkml:trace>
  <inkml:trace contextRef="#ctx0" brushRef="#br0" timeOffset="129399.99">19447 8930 0,'0'33'0,"-33"-33"47,33 33-16,-33-33-15,33 33-16,0 0 0,-33 33 16,-67 33-1,34 1 1,0-1 0,0-66 15,33 0-16,33 0-15,-33-33 16,33 33 15,0-66 1,33 33 14,0 0-14,0 0-1,0 0-31,0 0 16,66 0-16,34 0 31,32 0-16,-66 0 1,1 0 0,-34 33-1,0-33 1</inkml:trace>
  <inkml:trace contextRef="#ctx0" brushRef="#br0" timeOffset="130368.99">20307 9459 0,'0'-33'31,"-33"33"-15,66 0 15,-33-33-31,33 33 16,66 33-1,-33 0 1,0 66 0,-66 0-1,-33 34 1,-33-34-1,33-66 1,33-66 15,0 0-15,33 0-16,0-100 16,66 34 15,1-33-16,-67 66 1,0 33 0,-33 66-1,-33-33 1,0 0 0,0 33-1,33 0-15,-67 0 16,67 0-1,-33 0-15,0 33 16,33 33 0,0-32 15,66-1-15,-66-33-16,67 0 0,-34 0 0,0-33 15,66 0 1,-66 0-16,132 0 15,-132-33-15,67-33 16,-34-67 0</inkml:trace>
  <inkml:trace contextRef="#ctx0" brushRef="#br0" timeOffset="130898.99">21861 9558 0,'0'0'0,"33"0"31,0 0 0,0 0-15,34-33-1,98 33 1,-33 0 0,-33 0-1,-65 0-15,65 0 0</inkml:trace>
  <inkml:trace contextRef="#ctx0" brushRef="#br0" timeOffset="131165.99">21861 9922 0,'33'0'46,"0"-33"-30,0 33 0,0 0-16,1 0 15,131-33 1,-33 33-16</inkml:trace>
  <inkml:trace contextRef="#ctx0" brushRef="#br0" timeOffset="131984.99">23250 9459 0,'0'-33'0,"-33"33"16,0 0 15,0 0-16,0 33 1,0-33 0,33 33-16,-66 0 15,66 33 1,0 0 0,33 0 15,33-32-16,0-1-15,0-33 16,-33 0-16,100-33 16,-34-1-1,-33-32 1,-99 0 0,0 33-1,-33-33 1,-67 66-1,67-33 1,-66 0 0,66 0-1,-33-33 17,66 32-32,-1 1 0,34-33 31,0 33-31,0 0 15,0-33 1,34 33 0,32 0-1,0 33 1,-33 0-16,66 33 16,-66-33-16,66 66 15,1 33 1,-34 0-1,-66 34 1</inkml:trace>
  <inkml:trace contextRef="#ctx0" brushRef="#br0" timeOffset="132432">24342 9823 0,'0'-33'47,"33"33"-16,0 0-15,-33 33 0,33-33-16,33 66 15,-66-33-15,33 99 16,-33-99-16,-66 66 16,-66 67-16</inkml:trace>
  <inkml:trace contextRef="#ctx0" brushRef="#br0" timeOffset="135783.99">24772 9161 0,'-33'-33'0,"66"33"16,0 0 15,-33-33-15,33 33-1,0 33-15,0-33 16,99 33-1,-66 33 1,-33-33-16,34 34 16,-34-67-16,0 99 15,-33 0 17,-33-33-32,0 0 15,-1 0 16,1-99-15,33 0 0,0-33-1,33-33 1,34 0 0,32-1-1,-33 1 1,0 33-1,-99 66 64,33 33-64,-33-33 1,33 33-1,-33-33-15,33 33 0,-33-33 16,0 100 0,0-34-1,0 0 1,66 0 0,-33 0-1,99 0 1,66-33-1,-99-33 1,100-99 0,-67 33-1,-99 0 1</inkml:trace>
  <inkml:trace contextRef="#ctx0" brushRef="#br0" timeOffset="136432">26591 9393 0,'0'0'0,"33"0"62,0 0-46,0 0-1,0 0-15,0 0 16,0 0-16,33-33 16,67 33-1,32 0 1,-66 0 0,-99 0-1</inkml:trace>
  <inkml:trace contextRef="#ctx0" brushRef="#br0" timeOffset="136731.99">26491 9690 0,'0'0'0,"33"0"16,1 0 15,-1 0-15,33 0 0,33 0-1,33 0 1,1 0-1,-100 0-15,99 0 16</inkml:trace>
  <inkml:trace contextRef="#ctx0" brushRef="#br0" timeOffset="138214.99">27550 9062 0,'0'0'0,"0"-33"16,0 0 15,0 0-15,33 33-16,0-33 16,66 0-1,66 0 1,-32 66-1,32 99 1,-132 0 0,-33 34-1,-33-34 1,-33 0 0,-33 0 15,-34-32-16,67-34 1,99-99 15,34 33-15,-67-33-16,99 33 31,-66-33-31,33 33 16,132-67-16,100 101 15</inkml:trace>
  <inkml:trace contextRef="#ctx0" brushRef="#br0" timeOffset="142198.99">20174 8268 0,'-33'0'187,"33"33"-155,-33 0-32,33 0 0,-66 67 15,33-1 1,0 0 0,0 0-1,0-33 1,33-32-1,-33 32 1,0-66-16,0 66 16,33-33-1,-33-33 17,33 66-17,-33-33 48,-100 166-63,34 65 15,66-198 1,0-66-16,33 66 16,-33-32-1,33-1 1,-33 33-16,0 0 31,33 0-15,-33-33-1,33 0-15,-33 0 16,33 0-16,-34 0 16,1 34-1,0 32-15</inkml:trace>
  <inkml:trace contextRef="#ctx0" brushRef="#br0" timeOffset="145688.99">24474 8533 0,'0'33'46,"0"0"-30,0 0 0,33-33-16,-33 33 0,33 66 15,-33-66-15,33 100 16,-33-100-16,0 99 16,33 0-1,0 34 1,-33-1-1,33-66 17,0 1-17,1-34 1,-34 0 0,0 33-16</inkml:trace>
  <inkml:trace contextRef="#ctx0" brushRef="#br0" timeOffset="147314">24606 8698 0,'-33'-33'0,"66"33"63,-33-33-48,33 33 1,0 0 0,0 0-16,34 33 15,164-33 1,-32 0-1,164 0 17,67 0-17,-99 33 1,0-33 0,33 0-1,-67 0 1,1-33-1,33 33 1,-67 0 0,-65 0-1,32 0 1,1-33 0,-34 33-1,-66 0 1,-32 0-1,-34 0 17,-99 0 46,33 33-78,0 0 47,33 66-47,-33-66 0,0 67 15,33 65 1,33 33 0,-33-65-1,0-1 1,0 67-1,0-34 17,-33-66-17,0-33 1,0-33 0,0 0-1,0-33 1,-33 0 46,0 0-30,0 0-17,0 0 1,0 0-16,-33 0 0,-33 0 15,-34 0 17,-65-33-17,32 33 1,34 0 0,-66 0-1,-1 0 1,166 0-16,-99 0 15,66 0-15,-100 0 16,-32 0 0,33 0-1,-34 0 1,100 0 0,66 0-16,-66 0 15,66 0 1,-67 0-16,-65 0 15,0 0 17,32 0-17,1-33 1,0 33 0,-34 33-1,34-33 1,0 33-1,0 0 1,-1-33 0,34 34-1,-33-34 1,-1 33 0,-32-33-1</inkml:trace>
  <inkml:trace contextRef="#ctx0" brushRef="#br0" timeOffset="154480">7938 9062 0,'0'33'172,"-34"0"-157,34 0-15,-33 0 16,0 66-16,0 67 15,33-100 17,-33 33-17,0 0 1,0 1 0,0-1-1,33-66 1,-33 0-1,33 0 1,0 0 0,-33 0 15,0 33-15,0 1 15,0-1 0,-1-33 0,1 33-15,0 0 15,-33 66-15,33-66-1,0-32-15</inkml:trace>
  <inkml:trace contextRef="#ctx0" brushRef="#br0" timeOffset="155395.99">7904 9095 0,'0'33'46,"-33"-33"-30,33 33 0,-33 0-1,0 33 1,0 1 0,-33 98-1,0-33 1,0 67-1,0-34 1,32 0 0,1-32-1,0-34 1,0-66-16,33 33 16,-33-66-16,33 66 15,-33-33 1,0 33-1,33-32 17,-33-1-17,33 33-15</inkml:trace>
  <inkml:trace contextRef="#ctx0" brushRef="#br0" timeOffset="172193.99">32114 13858 0,'0'0'0,"0"-34"62,0 1-30,-33 33-32,33-33 15,-33 0 1,0 0 0,-34 0-1,-32 0 1,-33 0-1,0 66 1,65-33 0,-32 66-1,33 0 17,0 0-17,0 34 1,33-1-1,0 0 1,0-33 0,33 34-1,-33-34 1,33 0 0,33 0-1,-33 0 1,33 0-1,0 0 1,0 1 0,33-1-1,-33 0 17,33 0-17,0 0 1,0-33-1,1 0 17,98 33-32,0 1 15,-65-67 1,32 0 0,33-34-1,-66 1 1,-32-33-1,-1-99 1,-33 0 0,-66-133-1,0 133 17,-67-1-17,-98 1-15</inkml:trace>
  <inkml:trace contextRef="#ctx0" brushRef="#br0" timeOffset="174343.99">8665 16338 0,'0'0'0,"0"-33"47,33 0 0,0 0-31,-33 0-16,33 33 0,33-66 15,34-1 1,32 34 0,0 33-1,34 33 17,-34 34-17,-99-67-15,99 66 16,-99-33-16,67 0 15,65 0 1,0-66 0,-32 0-1,-1-66 1,0 32 0,-33 34-1,34 66 1,-1 1-1,33 65 1,34-33 0,-166-33-16,99-33 15,-66 0 1,67-33 0,98-66-1,-66 33 1,-65 32-1,65 1 1,-33 33 0,1 33-1,32 1 1,0-34 0,-32 0-1,-100 0-15,66-67 16,-66 67-16,0 0 15,33-33-15</inkml:trace>
  <inkml:trace contextRef="#ctx0" brushRef="#br0" timeOffset="181608.99">12766 17231 0,'-99'-33'16,"66"33"-1,0-33 1,0 33-16,-100-33 16,100 33-1,-33 0-15,0 33 16,0 0 15,0 33-15,0 0-1,33-33-15,-34 66 16,34-65-16,-33 65 16,0 33-1,33 0 1,-33 1 0,66 32-1,0-66 1,33 34-1,0-67 1,0 0 0,66 33-1,0-33 1,1 0 15,32-66-15,66 0-1,-32-33 1,65-33 0,-65-33-1,-34-33 1,-33-67 0,-99 34-1,-33-1 1,33 100-16,-99-132 15,-33 99-15</inkml:trace>
  <inkml:trace contextRef="#ctx0" brushRef="#br0" timeOffset="193992">7210 18488 0,'-33'0'0,"33"-33"16,-33 33 0,33-33-1,-33 33 1,33-33-1,-66 33 1,32-34 0,1 34-1,0 0-15,-33 0 16,33 0 0,-33 34-1,33-1 1,-66 66-1,33 0 1,32 0 0,1 34-1,33-67 1,33 66 0,1-33-1,65-33 1,-99-33-16,99 1 15,-66-34-15,99 0 16,34-34 0,32-65-1,-66 33 1,-99-33 0,-66 0 15,-66-34-16,0 1 1,-133 0-16</inkml:trace>
  <inkml:trace contextRef="#ctx0" brushRef="#br0" timeOffset="195191.99">11642 18455 0,'-33'-33'16,"0"33"0,33-33-16,-34-1 15,34 1 16,-33 33-15,33-33 0,-66 0-1,33 33 1,-66 0 0,0 33-1,-67 33 1,100 1-1,0 32 1,-33 0 0,66-33-1,0 33 1,33 1 0,0-1 15,0 33-16,33-66 1,-33-33-16,66 67 16,-66-67-16,66 0 15,0 66 1,66-33 0,34-66-1,-133 0-15,99-33 31,-99 0-31,199-33 16,-166 0-16,132-100 16,-165 67-1,-99 0 1,0 0 15,-132-1-31</inkml:trace>
  <inkml:trace contextRef="#ctx0" brushRef="#br0" timeOffset="197437.99">17926 17595 0,'0'-33'0,"0"0"31,0 0-15,0-1 0,33 34-1,-33-33 1,0 0 0,33-33-1,0 0 1,0 0-1,66 0 1,-33 0 0,33-1-1,-32 1 1,-1 0 15,33-33-15,0 33-1,33 0 1,1 0 0,32-1-1,0-32 1,-65 66 0,65-66-1,-132 99-15,99-66 16,-99 66-16,100-66 15,-1 33 1,33-1 0,34 34-1,-34 0 1,-132 0-16,133 0 16,-133 0-1,132 0 1,0 34-1,-32-34 1,-67 33-16,33 0 16,-66-33-16,99 33 15,34 0 1,-1 33 0,1 0-1,-133-33-15,99 33 16,-99-66-16,66 66 15,-33-66-15,34 67 16,-67-34-16,33 0 16,33 33-1,-66 0 1,0-66-16,33 66 16,-33-66-1,0 66 1,34-33-1,-1 67 1,0-34 0,-33 0-1,0-66-15,0 66 16,-33-33-16,33 0 16,33 33-1,-66 0 1,33-32-1,-33 32 1,33-66-16,-33 33 16,0 0-1,34-33-15,-34 33 32,0-66-17</inkml:trace>
  <inkml:trace contextRef="#ctx0" brushRef="#br0" timeOffset="200356.99">17330 17198 0,'0'-33'0,"0"0"32,0 0-17,-33 33 1,0 0 31,0 0 15,0 33-31,0 0-31,-66 33 0,-34 66 16,67 1 0,66-67-1,-33 33 1,33 0 0,0-33-1,-33 34 16,33-1-15,0 33 0,0-99-1,0 33 1,33 0 0,-33-33-1,33 34 1,0-34-1,0 0 1,0-33 15,34 33-15,-34 0-16,0 0 16,0-33-1,33 0 16,-33 0-15,33 0 0,-33 0-1,33-33 1,-33 33 0,0 0-16,1 0 15,-1-33-15,0 33 16,0-33-1,33-33 1,0-1 0,-33 1-1,0 0 1,0 0 0,0 0-1,-33-33 16,0-1-15,0 1 0,-33 0-1,33 66 1,-66-66 0,0-1-1,0 67 1,0-33-1,-34 33 1</inkml:trace>
  <inkml:trace contextRef="#ctx0" brushRef="#br0" timeOffset="208256">7508 19513 0,'0'-33'0,"-34"33"15,34-33 1,-33 0 0,0 0-1,0 0 1,0 0-1,0 33 32,-33 0-31,33 0-16,-232 33 16,133 33-1,33 66 1,33 0 15,0 67-15,32-34-1,1 1 1,66-34 0,1-33-1,32 0 1,33-33-1,66-32 1,-32-1 0,-100-33-16,165 0 15,-132-33-15,-33 33 0,133-67 16,65-65 0,-132 0-1,-32-34 1,-134-32-1,-32 33 17,-99 65-32</inkml:trace>
  <inkml:trace contextRef="#ctx0" brushRef="#br0" timeOffset="209455.99">14717 19381 0,'0'-33'16,"-33"33"-1,33-33-15,0 0 16,-33 33-1,33-67 1,-66 34 0,0 33-1,33 0-15,-66 0 16,66 0-16,-33 33 31,-100 34-31,133-67 0,-132 99 16,132-66-1,0 33-15,-34 99 32,67 34-17,0-1 1,100 1 0,32-1-1,66-99 1,-131-66-16,197 0 15,-198-33-15,199-33 16,-34-66 0,-65-99-1,-166 32 1,-100-65 0,-32 65-1,0 100 1</inkml:trace>
  <inkml:trace contextRef="#ctx0" brushRef="#br0" timeOffset="210621.99">19149 19282 0,'-33'0'16,"66"0"-16,-66-34 15,0 34 1,0-33-16,-33-33 15,33 33 17,-33 33-17,-1 0 1,-32 33 0,66-33-16,-66 66 15,66-66-15,-66 67 16,-1 32-1,1 99 1,33 34 0,33-67-1,33-99-15,33 100 16,-33-133 0,33 66-16,33 66 15,67-66 1,-100-65-16,132 32 31,-132-33-31,232-33 16,-1-33-1,1-67 1,-100-98 0,-132-34-1,-66 34 1,-66 0-1,-33 32 1,-1 100-16</inkml:trace>
  <inkml:trace contextRef="#ctx0" brushRef="#br0" timeOffset="214437.99">24077 18984 0,'0'0'0,"0"-33"63,0 66-16,0 0-32,0 0 1,0 33-16,0 133 16,33 98-1,0 1 1,0 0-1,0-100 1,0 34 0,1-34-1,-34-165-15,0 66 16,0-66 0,33 0-16,-33 67 15</inkml:trace>
  <inkml:trace contextRef="#ctx0" brushRef="#br0" timeOffset="-212842.73">24110 18918 0,'0'0'0,"33"33"109,0-33-109,0 0 0,34 33 16,98 0 0,99-66-1,133 0 1,-99 0-1,66 0 17,-33 0-17,-67 33 1,34-34 0,-265 34-16,165-33 15,-132 33-15,34 0 16,98 0-1,1 0 1,32-33 0,1 33-1,-1-33 1,-66 33 0,1 0-1,-1 0 1,67 0-1,-1 0 17,1-33-17,-67 33 1,33 0 0,-164 0-16,131 0 15,-132 0-15,165-33 16,-32 33-1,32 33 1,-32-33 0,65 0-1,-99 0 1,67-33 0,-67 33-1,-99 0-15,33 0 16,-33 0-1,34-33-15,-1 33 32,0-33-17,-66 66 17,0 0-1,0 0-16,-33 33 1,33 67 0,0-34-1,33 66 1,-33 1 0,33 32-1,0 0 1,0 1-1,-33-1 17,33-65-17,-33-34 1,33 33 0,-33-66-1,0 34 1,0-34-1,33 0 1,-33 0 0,0 0-1,0-33 1,0 0 0,0 0-1,0 0 16,-33-33-15,33 33 0,-33-33-1,0 0 1,0 34 0,-33-34-1,0 0 1,-34 0-1,-98-34 1,33 34 0,99 0-16,-166-33 15,166 33-15,-166 0 16,1 0 0,-34 0-1,34 33 1,-1-66-1,1 33 17,32-33-17,-98 0 1,131 33 0,-164-66-1,-1 33 1,265 33-16,-199-33 15,199 33-15,-132-33 16,-67 33 0,100 0-1,-34 0 1,1 33 0,65 0-1,-65 0 1,0-33-1,32 33 17,-65-33-17,-1 0 1,67-33 0,-67 33-1,34 0 1,-1 0-1,-65 0 1,32 0 0,67 33-1,-166 0 1</inkml:trace>
  <inkml:trace contextRef="#ctx0" brushRef="#br0" timeOffset="-203806.73">31948 19215 0,'0'-33'31,"-33"33"-15,33 33 15,33-33 16,-33 33-47,34 1 16,-34-1-1,33-33-15,33 132 16,0-66-1,0 66 1,0-66 0,-66-32-1,33-34 1,0-34 0,0 34-1,100-99 1,32-33-1,-132 99 1,66 0 0,-66 0-16,166-66 0,-100 32 31,-66 34-15,-33 66 30,-33-33 17,0 0-32</inkml:trace>
  <inkml:trace contextRef="#ctx0" brushRef="#br0" timeOffset="-195724.75">14155 18686 0,'0'0'0,"-33"0"63,66 0 15,-33-33-62,0 0-1,0 0 1,33 33-16,0-99 15,34 33 1,-67 33-16,33 33 16,0 0-16,0-34 15,33 34 1,0 34 0,-33-1-1,-33 0 1,33-33-1,-33 33 1,33 33 0,0-33 15,-33 0-15,0 0-16,0 0 15,33 0 1,-33 33 15,-33-33-15,0 1 15,0-1 0,0 0-15,0 0 15,0-33 0,0 0 1,0 0-17,0-33 16,33 0-15,0 0 15,0-34 1,33 34-1,-33 0-16,33-33 17,0 66-1,0-33-15,0 33 15,0 0 0,0 0 16,0 0-16,-33 33-15,33-33 46,-33 33-15,33 0 0,-33 0 16,0 0-32,34 0-16,-34 1 1,0-1 0,66 0-16,0-33 31</inkml:trace>
  <inkml:trace contextRef="#ctx0" brushRef="#br0" timeOffset="-193378.75">18719 18752 0,'-33'0'31,"33"-33"-16,33 33 95,0 0-95,0 0 17,0 33-32,34-33 31,-34 33-15,0 0 15,0 34 0,0-34 0,0-33-15,-33 33 15,33-33 0,-33-33-15,0-67 0,66-32-1,-33 99 1,33 33 0,-32 0-1,-1 33 1,0-33-16,0 66 15,-33-33 1,33 0-16,0 34 16,-33-1 15,33-33-31,-33 0 16,0 0-16,0 0 31,-33-33-16,0 0 17,33-33-17,-33 0 1,33-33 0,0 0-1,33-67 1,-33 100-1,66-33 1,-33 0 0,33 66-1,-33 0 17,33 66-17,-66 33 1,33-99-16,-33 100 15,0-67-15,0 0 16,34 66 0</inkml:trace>
  <inkml:trace contextRef="#ctx0" brushRef="#br0" timeOffset="-25500.73">32411 22060 0,'-33'-33'0,"66"66"0,-66-100 0,0 34 16,-99-66 31,33 66-31,-67 33-1,133 0-15,-99 33 16,-33 33-1,65 34 1,1 32 0,66-33-1,0 66 1,66 1 0,0-67-1,33 66 1,67-32-1,131-34 17,-98-99-17,98-66 1,-98-33 0,-67-67-1,-66 1 1,-33-1-1,-99-32 1,-100 33-16</inkml:trace>
  <inkml:trace contextRef="#ctx0" brushRef="#br0" timeOffset="-14385.75">2877 23978 0,'0'-33'31,"0"66"0,0-66-15,0 0-1,-33 33 95,0 0-110,0 0 0,-33-33 15,-33 33 1,66 33 0,-33 0-1,-1 0 1,1 33 0,33-33-1,0 0 1,0 0-1,0 0 1,0 0 0,0 0-1,33 1 63,0-1-46,-33-33-17,33 33-15,33 0 16,-33 33-16,66 165 16,0-164-1,-33-34 1,0 0-1,33 0 17,-33-33-32,34 0 15,-1 0 17,0-33-17,0 0 1,0 0-1,33-34 1,-32-32 0,-34 33-1,0-33 1,-33 66-16,0-66 16,0 65-1,-33 1-15,0-33 16,-34 0-1,34 33-15,-66-33 16</inkml:trace>
  <inkml:trace contextRef="#ctx0" brushRef="#br0" timeOffset="-10885.75">18091 24077 0,'0'-33'16,"0"66"15,0 0 1,0 0-17,33 0-15,-33 0 16,33-33-16,0 67 15,0-1 1,33 33 0,0-33-1,-32-66 17,32 0-17,0-66 1,-33 0-1,33-33 1,33 32 0,34 1-1,-1-33 1,-33 33 0,-66 66-16,66-66 15,-66 66 1,-33-33-16,34 33 0,-1 0 15,0 0-15,-33 33 16</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8T18:52:28.867"/>
    </inkml:context>
    <inkml:brush xml:id="br0">
      <inkml:brushProperty name="width" value="0.05292" units="cm"/>
      <inkml:brushProperty name="height" value="0.05292" units="cm"/>
      <inkml:brushProperty name="color" value="#C00000"/>
    </inkml:brush>
  </inkml:definitions>
  <inkml:trace contextRef="#ctx0" brushRef="#br0">10319 5689 0,'0'0'0,"-33"0"16,0 0-1,0-34 1,-1 34 0,1 0-16,0-33 15,-33 33 1,-33 33 0,33-33-1,-33 34 16,-1 32-15,34 0 0,-33 0-1,33 66 1,0-33 0,33 1-1,0 32 1,33 0-1,33 1 1,33-34 0,33-33-1,-99-33-15,132 0 16,-99 0-16,67 0 16,65-33-1,0-66 1,1-33 15,-67 0-15,-99 66-16,33-100 15,-33 67-15,0-33 16,-33 0 0,33 66-16,-66-166 15</inkml:trace>
  <inkml:trace contextRef="#ctx0" brushRef="#br0" timeOffset="982">13494 5755 0,'0'0'15,"0"-33"-15,-33 33 0,33-33 16,-33 33 0,-34-34-1,1 34 16,0 0-15,-132 34 0,65-1-1,-32 66 1,66-33 0,0 66-1,32-33 1,67 34-1,0-1 1,67 67 0,32-67-1,-33-99-15,132 99 16,-164-132-16,164 33 16,133-66 15,-100-66-31,-65-133 31,-166 34-15,-34 165-16,-65-132 15,66 131-15,-66-65 16,-66 33-16</inkml:trace>
  <inkml:trace contextRef="#ctx0" brushRef="#br0" timeOffset="2714.99">15610 6846 0,'0'0'0,"33"0"31,-33-33-15,0 0-1,0 0 1,34 33-16,-1-33 15,33 0 1,33 33 0,0 33-1,67 33 1,-1 0 0,0 0-1,-65-33 1,-1-33 15,0-66-15,0 0-1,-33 33 1,0 0 0,34 66-1,-1 33 1,33 0-1,0-66 1,-32-33 0,-1 0-1,66-66 1,-65 33 0,-34 33-1,-33 33-15,66 33 16,-66 0-1,0-33 1,66 66 0,1-66-1,-67 0-15,66-33 16,-66 33-16,99-66 16,0 0-1,-32 33 1,-1 66-1,-33 33 1,33 33 0,34 0-1,-1-33 1,33-66 0,-66-66-1,-65 33 1,65-66-16,-66 66 15,33-33 1,-66 33-16,66-34 16,-33 67-16,0 34 15,33 32 1,34 33 0,-67-66-16,66 66 15,-66-66-15,33 0 16,33-33-1,1-33 1,32-33 0,-33 0-1,33 33 1,-32 33 0,-1 33-1,33-33 1,-33 0 15,1 0-15,32 0-1,132-66 1</inkml:trace>
  <inkml:trace contextRef="#ctx0" brushRef="#br0" timeOffset="7096.99">27087 4663 0,'0'-33'16,"0"0"0,0 0-16,0 0 15,0 0 1,0 0-16,0 0 15,0-33 1,33 33 0,0-67-1,0 1 1,66 0 0,-66 66-16,66 0 15,-65 0 1,65 0-16,-33 33 0,132-67 31,-165 34-31,100 0 16,98 0-1,-32 0 1,-34 0 0,33 0-1,1 33 1,-1 0-1,-132 0-15,100 0 16,-133 0-16,99 33 16,34 0-1,-1 33 1,-66-33 0,67 34-1,-133-34 1,99 33-16,-99-66 15,99 99-15,1-33 32,-100-66-32,66 99 15,-66-99-15,0 33 0,33 34 16,33-1 0,34 33-1,-34-33 1,-33 0-1,0 33 1,-33-66 0,-33 1-1</inkml:trace>
  <inkml:trace contextRef="#ctx0" brushRef="#br0" timeOffset="16280">20638 6912 0,'-34'0'110,"34"-33"-95,0 0-15,-33 33 16,33-33-16,-33 33 16,33-33-1,-99-33 1,66 66-1,-66-33 1,-133-33 0,67 99-1,66 33 1,33-33 15,-34 33-15,1 33-16,33 0 15,33 1 1,33-67 0,-33 33-1,33-33-15,-33 0 16,33 33 0,0 66-1,0-65 1,0 32-1,33-33 1,0-33 0,-33 0-16,33-33 0,-33 33 0,33 0 15,33 0 1,33 34 0,34-34-1,-100-33 1,99 0-1,-99 0-15,33 0 16,100-33 0,98-67-1,-165 1 1,-65 66-16,65-99 16,-99 99-16,0-100 15,-33-32 1,-199-133-1</inkml:trace>
  <inkml:trace contextRef="#ctx0" brushRef="#br0" timeOffset="18129">14817 8268 0,'0'0'0,"0"-33"0,0 0 32,0 0-17,33 33-15,-33-33 16,33-33-1,66 33 17,-66 0-17,66 33 1,-66 0-16,34 33 16,-34-33-16,33 33 15,33 33 1,-33 0-1,-33-66 1,33 0 0,0-66-1,67 0 1,-67 0 0,33 66-1,-33 33 1,34 66-1,-34-33 1,66 33 15,-33-99-15,0-33 0,1-66-1,-1 0 1,-33 66-1,33 33 1,-33 66 0,67 33-1,-67-33 1,33-33 0,0-66-1,0-66 1,1 0-1,-1 33 17,-66 66-32,66 33 15,-66-33-15,66 66 16,1 0 0,-1 0-1,-33-33 1,33-99-1,0 0 1,-99 33-16,133-99 16,-100 132-16,33-67 15,33 67 1,-33 0 0,34 67-1,-1-1 1,0-33-1,33-66 1,1 0 15,-34-67-15,33 34 0,-99 66-16,0 0 15,0 0-15,0 0 16,34 0-1,32 33 1,0 0 0,0 1-1,0-34 1,-66-34-16,67 1 16,-67 33-16,33-66 15</inkml:trace>
  <inkml:trace contextRef="#ctx0" brushRef="#br0" timeOffset="29528">11443 9558 0,'-33'-66'16,"0"33"15,33 0-15,-33 33-16,0-33 15,33 0-15,-99 0 16,66 33 0,-67-34-16,-65 34 15,33 34 17,-34 32-17,34 66 1,33 0-1,66 1 1,33 98 0,33-32-1,33-67 1,66 33 0,34-66-1,-1-32 1,166-67-1,-100-67 1,-165 67-16,133-132 16,-166 99-1,33-132 1,-99-34 0,-132-65-1,-1 98 1,1 67-16</inkml:trace>
  <inkml:trace contextRef="#ctx0" brushRef="#br0" timeOffset="30611">15643 9360 0,'0'0'15,"-33"-33"32,0 33-16,33-34-31,-33 34 0,0 0 16,-33 34 0,-66 32-1,66 0 1,-34 66 0,34 67-1,33-1 1,66 0-1,33-65 1,34-1 0,98-33 15,-132-99-31,100 0 16,-100 0-16,132 0 15,67-66 1,-100-33-1,-99 0 1,-66-133 0,-66 100-1,0-33 1,-33 32 0</inkml:trace>
  <inkml:trace contextRef="#ctx0" brushRef="#br0" timeOffset="31577.99">16768 10616 0,'33'0'63,"-33"-33"-63,33 33 15,0 0-15,0 0 16,33 0 0,-33 0-16,100 0 15,-100 0-15,165-33 16,34 0 0,99 0-1,-100 0 1,-33 0-1,-164 33-15,131 0 16,-132 0-16,132 0 16,1 0 15,-34 0-15,-66 0-1,0 0 1,-33 33-1,0-33 1,1 0 0</inkml:trace>
  <inkml:trace contextRef="#ctx0" brushRef="#br0" timeOffset="42393">6383 11675 0,'0'0'0,"-33"0"16,0-33 0,0 0-1,-33 0 1,33 33-1,-67 0 1,34 0 0,0 0 15,-33 66-15,0 0-1,-1 0 1,34 33-1,0 33 1,0 1 0,33-34-1,0 66 1,33-99 0,0 34-1,33-34 1,-33-33-16,66 66 31,-33-66-31,66 33 16,67 1-1,-1-67 1,67-67 15,-34 1-15,1-66-1,-100 33 1,-33-1 0,-66 1-1,-33-66 1,-33 66 0,0-1-1,-100-32-15</inkml:trace>
  <inkml:trace contextRef="#ctx0" brushRef="#br0" timeOffset="43609">11807 11840 0,'0'0'0,"-33"-33"31,0 0 0,0 33-15,33-33-16,-66 33 16,0-33-1,-34 33 1,1 0 0,0 33 15,0 33-16,-1 0 1,-32 66 0,33-65-1,99-34-15,-66 66 16,33-66-16,33 0 16,-33 99-1,66-32 1,-33-1-1,66 0 1,33-33 0,33 0 15,100-33-15,-166-33-16,199 0 15,-199-33-15,99 0 16,34-66-1,-133 0 1,-66 0 0,-33 32-16,0-32 15,-1 66-15,1-33 16,-33 0 0</inkml:trace>
  <inkml:trace contextRef="#ctx0" brushRef="#br0" timeOffset="50490.99">22754 14089 0,'-66'-33'0,"66"0"46,-33 33-14,66 0 30,0 0-46,0 0-1,0-33-15,66 33 16,34 0 0,32 0-1,-132 0-15,33 0 16,-33 0-16,100 0 16,-1 33 15,-33 0-16,0-33 1,1 0 0,-34 33-1,33-33 1,-33 0 0,33 0-1,-66-33 1,1 33-16,-1 0 15,0 0-15,0 0 16,33-33 0,0 33-1,33 33 1,0 0 0,34-33 15,-34 33-16,-66-33-15,99 0 16,-99 0-16,34-33 16,32 0-1,66-33 1,-99 33 0,34 33-1,-34 0 1,-33 0-1,33 66 1,66-33 0,-66 0-1,67-33 1,-34-33 0,-66 33-16,66-66 31,-66 66-31,0-33 15,66 0 1,-32 66 0,-1 0-1,0 33 1,33 0 0,0-33-1,34-33 1,-1-66-1,0 33 1,34-33 0,-34 33 15,-33 33-31,100 99 16</inkml:trace>
  <inkml:trace contextRef="#ctx0" brushRef="#br0" timeOffset="55324">13990 14089 0,'-33'0'31,"66"0"1,-33 33 46,33-33-78,-33 33 0,33 0 15,33 33 1,-33-32 0,-33-1-1,33 0 17,-33 0-17,33-33 1,0 0-1,34-33 1,-34 0-16,33 0 16,-33-1-16,66 1 15,66-66 1,1 33 0,-67 0 15,0 33-16,-99 66 17,0 0-32</inkml:trace>
  <inkml:trace contextRef="#ctx0" brushRef="#br0" timeOffset="64055.99">8764 15809 0,'0'-33'47,"-33"33"-47,33-33 31,-33 33-15,0 0 15,0-33-15,-66 0-1,-166-1 1,67 68 0,99 32 15,-34 66-16,67 0 1,33 34 0,33-100-16,0 66 15,0-99-15,33 133 16,0-67 0,100 33-1,-1-33 1,99-66-1,-32-33 1,98-99 0,-98 0-1,-100-33 1,-66-34 0,-33 100-16,-99-165 15,66 198 1,-66-100-16,-67 1 31,1 33-31</inkml:trace>
  <inkml:trace contextRef="#ctx0" brushRef="#br0" timeOffset="64906">11212 15577 0,'-33'-33'15,"33"0"1,-33 33-1,-1 0 1,1-33 0,-66 66-1,0 0 1,-33 66 0,32 1-1,1 32 1,33 0-1,33 1 1,33 65 0,66 0-1,0-98 1,67 32 0,-1-132-1,99 0 1,1-66-1,-166 33 1,99-66 0,-131 65-16,65-65 15,-33-66 1,-99 33 0,-99-133-1,-1 133 1,100 99-16,-165-100 15</inkml:trace>
  <inkml:trace contextRef="#ctx0" brushRef="#br0" timeOffset="71489">15974 15412 0,'-33'-99'16,"33"132"62,0 0-63,0 0-15,0 33 0,-33 133 32,33-1-17,-33 34 1,66-100 0,-33 66-1,33-65 1,0-34-1,-33-66 1,33 33 0,-33-33-1,33 0 1,-33 33 0,33-33-1,1-33 1,-1 33 15,0-33-15,0 0-1,33 0 1,0 0 0,33-33-1,34 33 1,-34 0-1,33-33 1,0 33 0,1 0-1,32-33 1,66 33 0,-32 0 15,-1 0-31,-165 0 15,67 0-15,-67 0 0,0 0 16,33 0 0,33 0-1,67 0 1,-100 0 0,165-33-1,-32 33 1,-34-33-1,33 33 1,-32 0 0,-1 0-1,34 0 1,-34 0 0,0 0-1,-132 0-15,133 0 16,-133 0-1,99 0-15,100 0 32,-100 0-17,66 33 1,-65-33 0,-100 0-16,99 0 15,-99 0-15,66 0 16,-66 0-16,67 0 15,-67 0-15,99 0 16,0 0 0,-33-33-1,34 33 1,-34 0 0,-33 0 15,33-33-31,-66 33 15,1-33 17,-1 0-17,0-33 1,0 33 0,-33-67-1,0-32 1,0 66-16,0-66 15,0 99-15,-33-67 16,0-65 0,0 66-1,-1-34 1,1 67 0,33 33-16,-33 0 15,33 0-15,-33 33 16,33-33-1,-33 33 17,0 0-17,0 0 1,-33 0 0,-33 0-1,-34 0 1,-65 0-1,-100 0 1,-32 33 0,32-33-1,-66 0 1,99 33 0,34-33 15,-34 0-31,-65 33 15,65-33 17,-99 33-17,133-33 1,198 0-16,-133 0 16,100 33-16,-66-33 15,-199 0 1,67 33-1,65-33 1,34 0 0,132 0-16,-100 0 15,100 0-15,-99 0 16,-99-66 0</inkml:trace>
  <inkml:trace contextRef="#ctx0" brushRef="#br0" timeOffset="72572">16999 15941 0,'-33'-33'0,"33"0"32,-33 33-32,0-33 15,0 0 1,0 33-1,0-33 1,-33 33 0,-33 33-1,33 0 1,32-33-16,-65 66 16,66-33-1,0 0 1,0 0-16,0 0 15,0 67-15,33-67 0,0 0 16,-33 33 0,33 33-1,0 33 1,0-99 0,66 67-1,33-1 1,0-33-1,67-33 1,-34-66 0,0 0-1,-32-66 1,-67-67 0,0-32-1,-66 0 1,-34 98-1,1 34 17,-33 33-32</inkml:trace>
  <inkml:trace contextRef="#ctx0" brushRef="#br0" timeOffset="73439">18984 15577 0,'0'0'0,"-33"0"0,33-33 16,-33 33-1,0 0 1,0-33 0,-67 66-1,1 0 1,33 33-1,0 34 1,0 32 0,33 0-1,0-32 1,66-1 0,-33 33 15,33-66-31,66 33 15,0-32 17,-66-67-32,99 33 15,-98-33-15,98 0 16,33-67 0,-99 1-1,1-132 1,-67-1-1,-34 34 1,-131-166 0</inkml:trace>
  <inkml:trace contextRef="#ctx0" brushRef="#br0" timeOffset="83771">6615 16966 0,'-33'0'46,"33"33"1,0 1-31,0-1-16,0 0 16,0 0-16,0 33 15,0 66 1,0 0-1,33 34 1,-33-1 0,0-32-1,33-67 1,-33 0 0,0-33-1,0 0 1,0 33-1,0-33 17,33-33-1,-33 33-15,0 0-1,33-33 32,0 0-16,0 0 1,0 0-17,0 0-15,0 0 16,0 0-1,33 0 1,-33 0 15,34 0-15,32 33 0,0-33-1,0 0 1,-33 0-1,67 0 1,-34 0 0,0 0-1,-33 33 1,0-33 0,1 0-1,-1 0 1,0 0-1,-33 0 1,0 0 15,0 0-15,33 0 0,-33 0-1,33 0 1,-32 0-1,-1 0 1,0 34 0,0-34-1,0-34 1,33 34 0,-33 0-1,0 0 1,0 0-1,0-33 17,33 33-17,1-33 1,-1 33 0,0 0-1,-33 0 1,0 0-1,33 0 1,0-33 0,0 33-1,-33 0 1,1 0 15,-1 0 0,-33-33-15,33 33 31,0 0 78,0 0 16,-33-33-126,33 33 16,0 0-15,0 0 0,0 0-1,33-33 1,0 33 0,1 0-1,32-33 1,-33 33-1,33-33 1,0 0 15,-66 33-31,67 0 16,-67 0-16,33-33 16,33 33-1,33 0 1,-32 0-1,-1 0 1,-33 0 0,33 0-1,-66 0 1,66-33 0,-32 33-1,32 0 1,33-33-1,-33 33 17,34 0-17,-1 0 1,0 0 0,-33 0-1,67 0 1,-34 0-1,33 33 1,-32-33 0,-34 0-1,66 0 1,-65 0 0,-67 0-16,99-33 15,-99 33 1,66 0-16,-66 0 0,67 0 15,-67 0-15,99-33 16,0 33 15,0 0-15,1 0 0,-1 0-1,0 0 1,1 0-1,32 0 1,-66 33 0,67-33-1,-100 33 1,132-33 0,-66 0-1,-32 33 1,-67-33-16,66 0 15,-66 0-15,66 0 32,34 33-17,32-33 1,-33 33 0,-33-33-1,1-33 1,-1 33-1,-33-33 1,-33-33 0,-33-34-1,0 34 1,-33-33 0,33 0-1,-66-34 1,66 100-16,-33-33 15,0 66-15,0-66 16,33 33-16,-66-33 16,66 33-1,-34-33 1,34 33 0,-33-34-1,0 34 1,0 0-1,0 33 1,0-33 0,0 33-1,0 0 1,-66 0 0,-34 0-1,34 33 1,-99-33-1,32 0 17,34 33-17,66-33-15,-199 0 16,232 0-16,-198 0 16,32 0-1,133 0-15,-132-33 16,132 33-16,-100 0 15,-164 0 1,164 0 0,-98 0-1,32 0 1,67 0 0,-34-33-1,67 33 1,-100 0-1,1 0 1,-1 33 15,34 0-15,33-33 0,-34 33-1,-32-33 1,32 0-1,-32 0 1,32-33 0,34 33-1,-33 0 1,32 0 0,34 0-1,99 0-15,-66 33 16,65-33-16,-98 0 15,0 34 17,-166-1-17,100-33 1,-1 33 0,166-33-16,-99 0 15,99 0-15,-132 0 16,132 0-16,-34 0 15,34 0-15,-165 33 16,32-33 0,-32 0-1,33 0 1,32-33 0,67 0-1,-33 0 1</inkml:trace>
  <inkml:trace contextRef="#ctx0" brushRef="#br0" timeOffset="93169.99">23383 17661 0,'33'0'47,"0"0"-16,-33 33-15,33-33-1,-33 33-15,33 0 0,-33 0 16,99 100 0,-33-100-1,-33 0 1,66-33-1,1-33 1,32-34 0,33-32-1,1 0 17,-34 66-17,-33 0 1,-66 0-1,-66 66-15</inkml:trace>
  <inkml:trace contextRef="#ctx0" brushRef="#br0" timeOffset="94369.99">8367 17959 0,'0'0'0,"0"-33"0,0-1 31,-33 34-15,33 34 0,33-1-1,-33 0 1,0 0-16,34 66 15,-1-66-15,0 66 16,33 34 0,33-34-1,-33-99 1,0-33 0,34-33 15,-34-1-31,33 1 15,-66 33-15,66 0 0,0-33 16,67 33 0,32 0-1,-132 33 17,1-33-32</inkml:trace>
</inkml:ink>
</file>

<file path=ppt/ink/ink1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8T18:54:21.984"/>
    </inkml:context>
    <inkml:brush xml:id="br0">
      <inkml:brushProperty name="width" value="0.05292" units="cm"/>
      <inkml:brushProperty name="height" value="0.05292" units="cm"/>
      <inkml:brushProperty name="color" value="#C00000"/>
    </inkml:brush>
  </inkml:definitions>
  <inkml:trace contextRef="#ctx0" brushRef="#br0">10881 3241 0,'-33'-33'0,"0"33"32,33-33-17,-33 33 1,33-33 0,-33 33-16,0-33 15,0 33 1,-67 0-1,-65 33 1,33 66 0,-34 33-1,34 34 1,66-1 0,33-33 15,33-65-31,0 65 15,0-99-15,0 66 16,0-66-16,66 66 16,-66-65-16,66 32 15,99 0 1,67-33 0,66-66-1,-100-66 1,-165 66-16,132-100 15,-131 100-15,-1-99 16,-66-133 0,33 232-16,-100-165 15,67 165 1,-33-66-16,-132 32 16</inkml:trace>
  <inkml:trace contextRef="#ctx0" brushRef="#br0" timeOffset="548.99">12138 3109 0,'0'0'15,"0"-33"-15,-33 33 0,0-33 16,0 33-16,-34-33 16,-32 33 15,-33 66-16,-33 132 1,-1 67 0,133-199-16,-33 66 15,33-66-15,0 67 16,33 65 0,99 1-1,66-67 1,133-66-1,0-99 1,-1-99 0,1-133-1,-298 199-15,0-232 16,-33 232 0,-33-33-16,-232-199 31,67 166-16,-1 99-15</inkml:trace>
  <inkml:trace contextRef="#ctx0" brushRef="#br0" timeOffset="1267">15908 3175 0,'0'-33'0,"0"66"0,-33-66 16,33 0 0,-33 33-16,-33 0 31,-33 0-16,-1 33 1,-32 99 0,0 1-1,33 98 1,65 1 0,68-100-1,98 99 1,66-98-1,-132-100-15,265 0 16,-232-33-16,199-66 16,-100-67-1,-131-131 17,-100 231-32,-1-67 15,1 34-15,-330-430 16</inkml:trace>
  <inkml:trace contextRef="#ctx0" brushRef="#br0" timeOffset="5166">8500 4829 0,'0'0'0,"-33"0"31,33 33 16,0 0-31,0 0-16,0 0 0,33 0 15,-33 0-15,0 99 16,33 1 0,0 98-1,0-32 1,0-34-1,0-33 1,0-33 0,-33-65-1,33 32 1,0-33 0,-33 33 15,33-33-16,-33 33 1,33-33 0,-33 0-1,34 0-15,-1-33 32,-33 33-32,33-33 0,0 0 15,33 0 1,0 0-1,-33 0-15,66 0 16,-66 0 0,34 0-16,131-33 15,-33 0 1,-32 0 0,98 0 15,-32 33-16,65-33 1,-65 33 0,32 0-1,-32 0 1,32-33 0,-66 33-1,-65-33 16,164 33-31,-198-33 16,67 33-16,-100 0 0,66 0 16,66 33-1,-65-66 1,65 33 0,-33 0 15,1 0-16,-1 0 1,-99 0-16,99 33 16,-99-33-16,100 0 15,-34 0 1,66 0 0,-33 0-1,34 0 1,-34 0-1,0 0 1,-32 0 15,131 0-15,-165 0-16,67 0 16,-34 33-1,33-33 16,-33 0-15,0 0 0,-32 0-1,-34 0-15,33 0 16,-33 0-16,0 0 16,0 0-16,33 0 15,-33 0 1,0 0-16,0 0 15,0 0 1,1 0 0,-1 0-1,0 0-15,0-33 32,0 33-32,0-33 15,0 33 1,0-33-1,-33-33 1,33-1 0,0-65-1,-33 33 1,-33 0 0,-33-166-1,33 100 1,0 33-1,0-1 1,0 1 0,0 0-1,0-1 1,33 67 0,-34 0 15,34 33-16,-33 33 1,0 0 15,-33 0-15,0 0 0,-66 0-1,-34 0 1,-98 0-1,-1 33 1,-65-33 0,32 0-1,-66 0 1,66 0 0,-65 33 15,131-33-16,1 0 1,65 0 0,-32 33-1,-1 0 1,-32 0 0,65-33-1,-32 33 1,33 0-1,132 1-15,-133-1 16,133-33-16,-66 0 16,-66 33-1,-34-33 1,34 0 0,-1 0 15,133 0-31,-132-33 15,132 33-15,-66 0 16,-67-33 0,1 33-1,66 0 1,-67 33 0,34-33-1,33 0 1,33 0-16</inkml:trace>
  <inkml:trace contextRef="#ctx0" brushRef="#br0" timeOffset="11614">18223 4531 0,'0'0'0,"-33"0"0,0 33 156,33 0-141,-33 0-15,33 0 16,0 33 0,0 67-1,0 65 1,33-32 0,-33-1-1,33 33 1,-33-98-1,33-34 1,-33-33 31,0 33-31,0-33-1,0 99-15,33 133 16,-33-166 15,0-66-15,33 0-1,-33 0 1,33 33-16</inkml:trace>
  <inkml:trace contextRef="#ctx0" brushRef="#br0" timeOffset="16598">18157 4564 0,'33'0'109,"-33"33"-93,33-33-16,0 0 0,33 33 15,1-33 1,-34 0-16,66 0 16,-66 0-16,33 0 15,66 33 1,34-66 0,32 33-1,-66 0 1,-98 0-1,98 0-15,-99 0 16,33 0 0,66 33-1,-32-33 1,-1 0 0,0 0-1,-33 0 1,33 0-1,-66 0-15,67 0 16,-67 0-16,99 0 16,0-33-1,34 33 1,-34 0 0,-33 0-1,0 33 1,1-33-1,-1-33 17,0 33-17,-33 0 1,33 0 0,34 0-1,-67 0 1,33 0-1,-66 0 1,0-33 0,0 33 15,0 0-15,0 0 15,-33 33 0,0 0-15,0 0-1,0 0 1,33 34 0,-33-1-1,0-33-15,0 99 16,0-99-16,0 33 15,34 133 1,-1-67 0,-33-99-16,0 99 15,33-99-15,-33 34 16,0-34-16,0 33 16,0-33-16,0 33 15,0 0 1,33 0-1,-33 0 17,0 1-17,0-1 1,33 0 0,-33-33-1,0 0 1,0 0-1,0 0 48,-33-33-47,0 0-1,0 0 1,0 0-1,-34 33-15,-98-33 32,66 0-17,66 0-15,-100 0 16,100 0-16,-66 0 16,-33 0-1,0 0 1,32 0-1,-32-33 1,99 33-16,-66 0 16,66 0-16,-33 0 15,-34 0 1,-32 0 0,33 0-1,66 0 1,-66 0-16,65 0 0,1 0 15,-33 0-15,-33 0 32,0 0-17,0 0 1,-1 33 0,67-33-16,-66 0 15,66 0-15,-66 0 16,66 0-16,-100 0 15,100 0-15,-33 0 16,-33 0 0,0 0-1,0 0 1,-1 0 0,1 33-1,0-33 1,33 33-1,0-33 17,33 0-17</inkml:trace>
  <inkml:trace contextRef="#ctx0" brushRef="#br0" timeOffset="18864">25334 4630 0,'0'0'0,"0"33"78,-33 0-62,33 0-1,0 0-15,0 1 0,0 32 16,0 165-1,-33-32 1,66 65 0,-33-65-1,33 32 1,-33-165-16,33 67 16,-33-100-16,33 132 15,0 34 1,-33-1-1,33-66 17,-33-66-17,0 1 1,66-1-16</inkml:trace>
  <inkml:trace contextRef="#ctx0" brushRef="#br0" timeOffset="20547">22622 4498 0,'0'-33'16,"-33"33"31,0 0 0,0 0-32,33 33-15,-33-33 16,0 33 0,-1 0-1,34 0 1,34 0-1,-1-33 1,33 33 0,-33-66-1,0 33-15,0-33 16,-33 0-16,0 0 16,0 0-1,-33 0 1,0 0-1,-33 66 17,33 0-17,0 0 1,33 33 0,33-33-1,0 0 1,33-66-1,-33 0 1,-33 0 0,0-33-1,-33 33 1,0 33 0,-33 0-1,66 33 1,0 33-1</inkml:trace>
  <inkml:trace contextRef="#ctx0" brushRef="#br0" timeOffset="24080">25301 4597 0,'-33'0'16,"0"0"15,33-33-31,33 33 125,66 0-109,33-33-16,-33 33 15,100 33 1,-34-33-1,1 0 1,65 0 0,-66 33-1,1-33 1,-133 0-16,99 0 16,-66 33-16,34-33 15,32 0 1,0 0-1,34 0 17,32 0-17,-66 0 1,67 0 0,-67 33-1,-33-33 1,33 0-1,-32 33 1,-67-33 0,33 0-1,-33 0 1,0 0 31,-66 0-47,33 33 78,0 0-62,0 1-16,0-1 15,33 66 1,-33 33-1,33 34 1,0-1 0,0 0-1,0 1 1,0-34 0,-33 33-1,34-32 1,-34-67-1,0 33 17,33-33-17,-33 33 1,0-33 0,0-32-16,0 32 15,0-33-15,0 0 16,0 0-16,0 0 15,0 0 1,0 0 0,-33 0-1,33 0 17,-34-33-1,34 33-31,-66-33 15,0 33 17,-33-33-17,-33 0 1,-67-33 0,1 33-1,165-33-15,-166 0 16,133 33-16,-132-33 15,32 0 1,-32 33 0,-34-33-1,34 33 1,132-33-16,-100 33 16,100 0-16,-99 0 15,0 33 1,32-33-1,-32 33 17,132-33-32,-99 0 0</inkml:trace>
  <inkml:trace contextRef="#ctx0" brushRef="#br0" timeOffset="29096">9988 7408 0,'-33'0'62,"33"-33"-62,0 0 16,-33 33 0,33-33-16,-33 33 15,-33-66 1,33 33 0,-34 0-1,34 0-15,-66 33 16,66 0-1,0 33-15,-99 33 16,32 0 15,1 33-15,0 34 0,66-100-16,0 99 15,33-99-15,-33 132 16,66 1-1,66-1 1,0-33 0,100-32-1,98-67 1,1-99 0,-232 33-16,265-133 15,-298 133 1,99-66-16,-132-33 31,-66-34-15,-99 1-1,-100-34 1</inkml:trace>
  <inkml:trace contextRef="#ctx0" brushRef="#br0" timeOffset="33875.99">18058 7375 0,'-33'0'78,"33"-33"0,0 0-47,-33 33-15,33-33 0,0 0 15,0-33 0,-33 33 0,33-33-15,-33-1 15,33 1 0,0 33-15,-34-33 15,34 0 1,-33 33-1,33 0-16,0 0 17,0 0-32,-33 0 31,33 0 0,0-1 16,0 1-31,33 33-1,0 0 1,67 0 0,-1 0-1,0 0 1,-33 33-1,33-33 1,1 34 0,-34-34-1,66 0 1,0 0 0,-32 0-1,-34 0 1,-33 0-16,33 0 15,-33 0 1,33 0-16,33 0 16,-32 0 15,-1 33-15,0-33-1,0 0 1,-33 0-1,0 0-15,33 0 16,-33 0-16,0 0 16,34 0-1,-34 0 1,33 0 0,-33 0-1,0 0 48,-33 33-63,0 0 78,0 0-63,0 0 1,33 0-16,-33 33 16,0 33-1,0 1 1,0 32 0,0-33-1,0-33 1,0 33-1,0-66 17,0 1-17,0-1 1</inkml:trace>
  <inkml:trace contextRef="#ctx0" brushRef="#br0" timeOffset="43326.99">24805 8996 0,'0'-33'0,"-33"33"16,33-33-16,0 0 31,0 0-31,-33-34 16,-34 1-1,-32-33 1,0 66-1,-33 0 1,32 33 0,-32 66-1,99-33-15,-99 66 32,132-66-32,-133 133 15,34-1 1,66-99-16,0 100 15,0-133-15,33 99 16,132 100 0,34-67-1,164 0 1,67-165 0,-99-99-1,-67-33 1,-131-133-1,-133 34 1,0 164-16,-265-329 16</inkml:trace>
  <inkml:trace contextRef="#ctx0" brushRef="#br0" timeOffset="51998">11344 10583 0,'-33'0'0,"33"-33"46,0 66 17,0 0-47,0 0-1,0 1-15,0-1 16,0 66-1,0 33 1,0 0 0,0 1-1,0-100-15,33 99 16,-33-99-16,0 33 16,33 34-1,-33-34 1,33 0-1,-33 0 1,0-33-16,0 0 16,0 0-1,0 0 1,0 0 0,0 0 15,33-33-31,-33 33 15,0 1 1,0-1 109,33-33-125,0 0 47,0 0-31,1 0-1,-1 0 1,0 0-16,0 0 15,0 0 1,99-33 0,-33 33-1,34 0 1,-34-34 0,33 34-1,0 0 1,-65 0-1,-34 0-15,33 0 16,-33 0-16,33 0 16,-33 0 15,33 0-15,-33 0-16,33-33 15,-32 33-15,65 0 16,0 0-1,33 0 1,-66 0 0,-33 0-16,34 0 15,-34 0-15,0 0 16,33 0 0,33 0-1,-33 0 1,0 0-1,34-33 1,-34 33 0,33 0-1,-33 0 1,33 0 15,1 0-15,-1 0-1,0 0 1,0 33 0,0-33-1,-65 0-15,32 0 16,-33 0-16,66 0 16,0 0-1,0 0 1,-32 0-1,32 33 1,-33-33 0,33 0 15,-33 0-31,-33 0 16,33 34-1,-32-34-15,32 0 16,-33 33-16,66-33 15,-66 33-15,33-33 16,67 33 0,-67-33-1,-33 0-15,33 0 16,-33 0-16,0 33 16,33-33-1,-33 0 1,0 0-1,0 0 1,0-33 0,1 33 15,-34-33-15,0 0 15,0 0-16,0-34 1,0-65 0,0 33-1,0-33 1,-34 32 0,1-65-1,0 99 1,33 33-16,-33-66 15,0 65 1,33 1 0,0-33 15,-33 33-15,33 0-1,0 0 16,-33 33 1,33 33-1,-33-33-15,-66 0-1,0 33 1,-34-33-1,-65 0 1,132 0-16,-100-33 16,133 33-16,-99 0 15,99-33-15,-133 33 16,133 0 0,-165 0-1,33 0 1,-34 0-1,34 0 1,-1 33 0,133-33-16,-99 0 15,99 0-15,-99 0 16,99-33-16,-100 33 16,100 0-16,-99 0 15,-66-33 1,-1 33-1,166-33-15,-99 33 16,99 0-16,-133-33 16,1 33 15,66-33-15,-34 33-1,1 0 1,33 0-1,-66 0 1,65 0 0,-98 0-1,132 0 1,33 0-16,-67 0 16,-32 33-16</inkml:trace>
  <inkml:trace contextRef="#ctx0" brushRef="#br0" timeOffset="54459.99">11873 10385 0,'-33'0'32,"0"0"-1,0 33-16,-33 0 1,-33 66 0,66-66-1,33 33 1,33-66 0,33 0-1,0-33 1,-33 33-16,0-33 15,0 0-15,-33 0 16,-33 0 0,0 0 15,-33 33-15,0 0-1,33 0 1,33 33-1,33-33 17,33 0-17</inkml:trace>
  <inkml:trace contextRef="#ctx0" brushRef="#br0" timeOffset="55475.99">15875 10385 0,'-33'0'16,"0"0"0,0 33-1,0-33 1,0 33-1,33 0 1,-33-33-16,33 33 16,33-33-1,0 0 1,33 0 0,-33-33-16,0 33 15,0-33 1,-33 0-1,0 0 1,-33 0 0,0 33-1,-66 33 1</inkml:trace>
  <inkml:trace contextRef="#ctx0" brushRef="#br0" timeOffset="70123">9889 12204 0,'0'-33'47,"-33"0"-47,33 0 16,0 0 0,-33 33-1,33-33-15,-33-1 16,0 1-1,-34 0 1,1 33 0,33 0-1,-66 0 1,33 33 0,-33 0-1,32 1 16,1 32-15,-33 0 0,66 0-1,0 33 1,0 0 0,33-66-1,0 67 1,0-34-1,33 0 1,0 0 0,0 0-1,0 0 1,0-66 0,0 100-16,0-100 15,0 66-15,34-33 31,65 33-15,-33-33 0,33-33-1,34-33 1,-1-33 0,0-33-1,-65-34 1,-67 133-16,0-99 31,-33 66-31,0 0 0,-66-132 16,-34 65-1,1 34 1,0 33 0</inkml:trace>
  <inkml:trace contextRef="#ctx0" brushRef="#br0" timeOffset="73824">14519 13328 0,'0'-33'0,"0"0"0,0 0 16,-33 33 0,33-99-1,0 0 1,33 66-1,66 0 1,-33 33 0,100 99-1,-67-33 1,-66-33-16,99 33 16,-99-33-1,0-33 1,67 0-16,-1-33 31,0-66-15,0 33-1,-33 33 1,1 33 0,32 66-1,33-33 1,0 0-1,1-33 1,-1-33 0,-66 0-1,33-33 1,34 33 0,-67 66-1,33 33 1,0-33 15,0 0-15,-32 0-1,98-99 1,-99 0 0,33 0-1,34 33 1,-34 66-1,0 0 1,33 33 0,1-33-1,-133 0-15,99-33 16,-66-33-16,33 0 16,33-33 15,1 0-16,-1 33 1,-33 66 0,0 33-1,66 33 1,-32-66 0,32 0-1,-33-66 1,0 0-1,1 0 1,-34 0 0,33 0-1,-66 66 1,66 0 0,0 0-1,1 0 1,-1-66 15,-33 0-15,33-33-1,0 0 1,-32 66 0,-1 33-1,0 33 1,66 0-1,-66-33 1,67 0 0,-34-66-1,0 0 1,-33 0 0,33 33-1,1 0 1,-34 0 15,0 33-15,-33-33-16,0 0 15,0 33-15,0-33 16,0 33 0,33-33-1,34-33 1,-34 33-1,0 0 1,0 0 0</inkml:trace>
  <inkml:trace contextRef="#ctx0" brushRef="#br0" timeOffset="82455">1422 13064 0,'0'0'0,"-33"0"15,33-33 1,-33 0 0,33 66 46,0 0-46,0 0-16,0 0 0,0 33 15,0-33-15,0 166 16,0-166-16,33 165 16,0 1-1,0-1 1,0-33 0,0-65-1,0-34 1,-33-33-1,-33-33 17,33-33-32</inkml:trace>
  <inkml:trace contextRef="#ctx0" brushRef="#br0" timeOffset="84239.99">1257 12898 0,'0'34'0,"0"-68"31,33 34 0,0 0-15,0 0 0,33 0-16,133 0 15,98-33 1,1 0-1,-100 0 17,1 0-17,-34 33 1,-33 33 0,1-33-1,-1 0 1,-99 0-16,99 0 15,-99 0-15,166 33 16,-34-33 0,34 33-1,-166-33-15,99 33 16,-99-33-16,132 0 16,-65 0 15,65 34-31,0-34 15,-132 0-15,100 0 32,-100 0-32,132 33 15,-66-33 1,-65 0-16,98 33 16,-99-33-16,66 0 15,133 33 1,32-33-1,-65 0 1,-34 0 0,-99 0-16,33-33 15,-66 33-15,133 0 16,-100 0 0,33-33-1,-33 33 1,34-33-1,-34 33 17,0-34-17,-66 68 32,0-1-16,0 0-15,0 0-16,33 33 16,-33 66-1,33 67 1,0-1 0,33-33-1,-33-65 16,0 131-31,-33-198 0,0 66 32,0-65-32,0 65 15,0-66 1,33 0 0,-66-33 30,0 0-30,0 0 0,0 0-16,0 0 15,-165 0 1,-1 33 0,-132 0-1,-65-33 1,65 33-1,265-33-15,-166 33 32,67-33-32,-67 33 15,-132 0 1,298 0-16,-198 0 16,198-33-16,-133 0 15,-65 34 1,131-34-1,-65 0 1,-34-34 0,67 34-1,-67-33 1,67 0 0,132 33-16,-99-33 31,99 33-31,-133 0 0,-32 0 15,33 0 17,-34 0-17,1-33 1,-100 0-16</inkml:trace>
  <inkml:trace contextRef="#ctx0" brushRef="#br0" timeOffset="89187.99">3737 12965 0,'0'-33'0,"0"-1"47,0 68 62,-33-34-93,33 33 0,0 0-1,-33 0-15,33 0 0,-33 33 16,0 66-1,-66 100 1,0-34 0,-1-32-1,34-67 1,0-33 0,66-33-1,-33-33 1,33 33-1,33-33 1</inkml:trace>
  <inkml:trace contextRef="#ctx0" brushRef="#br0" timeOffset="90220.99">3605 14254 0,'0'-33'0,"-33"33"47,33-33-32,0 66 17,33-33-1,-33 33-31,0 34 16,0-1-1,33 33 1,-33-33-1,0 0 17,0-33-17,33-33 17,-33-33-17,0 0 1,-33 33-16,33-66 15,0 0-15,0 33 32,-33-66-32,0 32 15,33 1 1,-33 66 0,33 33 15,33-33-31,-33 67 15,33 32 17,0-33-17,0 33-15</inkml:trace>
  <inkml:trace contextRef="#ctx0" brushRef="#br0" timeOffset="107634.99">19480 18620 0,'33'0'62,"0"-33"-46,0 33-1,0-33-15,66-33 16,-32 33 0,131-67-1,-33 67 17,67 33-17,-1 67 1,-65-1-1,-1 33 1,34-33 0,-166-66-16,66 0 15,-66 0-15,66-66 16,0-33 0,-66 66-16,100-67 15,-100 67-15,33-33 16,66 33-1,34 33 1,-67 66 0,-66-33-16,66 33 15,-66-66 1,66 34 0,1-34-1,32-34 1,33-65-1,-32 0 1,65 66 0,-33 33-1,34 99 1,-67 33 0,33 34-1,-32-100 1,32-66-1,-33-66 1,-98 66 0,131-99-16,-99 66 15,99-34-15,-32 34 32,65 66-17,-66 34 1,-65-34-16,65 33 15,-66-33-15,66 0 16,67-33 0,65-99-1,1-34 1,-100 1 0,-99 132-16,67-66 0</inkml:trace>
  <inkml:trace contextRef="#ctx0" brushRef="#br0" timeOffset="119432.99">18686 19282 0,'0'-34'16,"-33"34"-16,33-33 0,-33 0 16,0 0-1,0 0 1,-66 33-1,-1 66 1,1 67 0,0 32-1,66 0 1,0 1 15,66 32-15,0-198-16,66 132 15,-66-99-15,67 1 16,164-68 0,1-65-1,-133 0 1,-66 33-16,0-66 16,-99 99-16,33-34 0,-66-32 15,-99-66 1,-34 99-1,1 66 1</inkml:trace>
  <inkml:trace contextRef="#ctx0" brushRef="#br0" timeOffset="119900">19513 19083 0,'-33'0'0,"66"0"0,-99 0 15,66-33 1,-33 33-16,-33 0 15,66 33-15,-133 0 16,100 0-16,-66 33 16,33 67-1,66-1 1,0 0 15,33-66-31,66 34 16,-99-67-16,33 0 0,0 0 0,100 33 15,32-66 1,133-132 0,-199-1-1,-66-32 1,-66-66 0,-99 98-1,-67 133-15</inkml:trace>
  <inkml:trace contextRef="#ctx0" brushRef="#br0" timeOffset="120517">21894 19447 0,'0'0'16,"0"-33"-16,0 0 15,-33 33 1,33-33-16,-66 0 16,0 0 15,-66 33-16,-1 66 1,1 66 0,33 0-1,66 67 1,33-166-16,0 33 16,0-33-16,99 132 15,66-65 1,-132-67-16,133-33 15,-133 0-15,165-67 16,-32-65 0,-133-33-1,-99-1 1,32 133-16,-98-132 16,99 132-1,-198-66 1</inkml:trace>
  <inkml:trace contextRef="#ctx0" brushRef="#br0" timeOffset="123973.99">26756 19017 0,'0'-33'0,"33"33"16,-33 33 62,0 0-47,0 0-15,0 33-1,0 33 1,0 34 0,0-1-1,0 33 1,0-65 0,0-67-16,0 99 15,0-99-15,0 0 16,0 33-1,0-33 1,0 0 0,0 0 15,33-33 0,-33 34-15,0-1-1,33-33 1,-33 33 0,33-33-1,0 0 1,0 0 0,1-33-1,32 33 1,33-33-1,-33 33 1,66 0 0,1 0-1,-34 0 1,33 0 0,-33-34 15,67 34-16,-34 0 1,-33 0 0,0-33-1,-66 33-15,1 0 16,-1 0 0,66 0-16,-33 0 15,-33 33-15,33-33 16,-33 0-16,0 0 15,0 0-15,100 0 16,-1 0 0,-66 0-1,-33 34-15,66-34 16,-65 0 0,32 0-16,0 0 31,0 0-16,0 0 1,33 0 0,-33 0-1,1 33 1,-1-33 0,0 0-1,0 0 1,0 0-1,-33 33 1,33-33 0,34 0-1,-34 0 1,0 0 0,33 0 15,0 0-16,-32 0 1,32 0 0,-33 0-1,0 0 1,0 33 0,-33-33-16,33 0 15,-33 0-15,1 0 16,-1 0-16,33 0 15,-33 0-15,0 0 16,0 0-16,0 0 31,66 0-31,-66 0 16,33 33-16</inkml:trace>
  <inkml:trace contextRef="#ctx0" brushRef="#br0" timeOffset="124799">26888 18918 0,'0'-33'0,"33"33"16,0 33 15,1-33-15,-1 0-16,99 0 15,66 0 1,133 33-1,99-33 1,66 33 0,-99-33-1,0 0 1,-66 0 0,-133 0 15,34 33-16,-67 0-15</inkml:trace>
  <inkml:trace contextRef="#ctx0" brushRef="#br0" timeOffset="134166">10947 20108 0,'0'0'0,"0"-33"15,-33 33 1,33-33 0,0 66 31,0 0-47,0 100 15,33 65 1,0 1 15,0 98-15,0-98-1,0-133-15,0 99 16,-33-99-16,0 67 16,34-67-1,-34-33 1,0 0-16</inkml:trace>
  <inkml:trace contextRef="#ctx0" brushRef="#br0" timeOffset="135265">10914 20009 0,'0'0'0,"33"0"46,0 0-30,33 0 0,100-33-1,98 0 1,133 0 0,-33 0-1,165 0 1,-66 0 15,-165 66-31,-133-33 16,-99 0-16,34 0 0,32 0 15,-33 0-15,-33 0 0,133 33 16,131 0 0,-65 0-1,-100 0 1,1-33-1,32-33 1,-66 33 0,-32 0-1,-67 0-15,99 0 16,-99 0 0,66-33-1,1 33-15,32-33 16,-99 33 15,33 0-15,-66 33-1,33-33 1,-33 33 0,33 33-1,0 33 1,0 34-1,33-34 1,1 66 0,-1 1-1,0-1 1,-33 0 0,0-32-1,-33-100-15,0 66 16,0-66-1,0 0-15,0 0 16,-66 33 0,66-33-16,-66 0 15,33-33-15,-67 33 16,-131 1 0,33-1-1,-100 0 1,-231 33-1,132-66 1,-132 0 0,-1-33-1,-32-33 1,66-1 0,-132 34-16</inkml:trace>
  <inkml:trace contextRef="#ctx0" brushRef="#br0" timeOffset="136113.99">4498 20208 0,'0'0'0,"0"-34"0,0 1 31,0 0-15,-33 66-1,33 67 1,33 98 0,0 100-1,0-1 1,33 34 15,-33-33-15,0-133-1,-33-33 1,-33-99 0</inkml:trace>
  <inkml:trace contextRef="#ctx0" brushRef="#br0" timeOffset="137181">4366 20274 0,'0'0'0,"33"0"63,-33 33-63,33-33 0,66 33 15,66 0 1,100-33-1,165-33 1,-33 0 0,33 33-1,-298 0-15,364 0 16,-397 0 0,199 33-16,231 0 15,-198-33 1,-100 33-1,-65 0 17,-1-33-17,-99 33 1,0-66 0,-33 33-1,-33-33 1,34 33 31,-34-33-32,0 66-15,0 0 32,0 0-17,33-33-15,33 99 16,0 1-1,66 65 17,-33-33-17,-32 1 1,-34-1 0,0-66-1,-33 33 1,-33 0-1,0-66 1,33 1 0,-67-1-1,-32 0 1,-33-33 0,33 33-1,33-33-15,-100 0 16,100 0-1,-99 33 1,-265 0 0,99-33-1,0 33 1,232-33-16,-232 0 16,232 0-16,33 0 0,-199 0 15,-98-33 1,98 33-16,199-33 15,0 33-15,-397-33 0</inkml:trace>
  <inkml:trace contextRef="#ctx0" brushRef="#br0" timeOffset="153212">16966 21861 0,'0'-33'0,"0"0"31,33 66 0,-33 0 0,34-33-31,-1 99 16,33 1 0,0-1-1,33 0 1,-33-33-1,0-33 17,1-66-17,32-33 1,33 0 0,100-99-1,-34 32 1,67-32-1,-133 99 1,-99 33 0,0 33-16,-66 66 15</inkml:trace>
  <inkml:trace contextRef="#ctx0" brushRef="#br0" timeOffset="154129">9955 21762 0,'33'0'15,"-33"33"1,0 0 0,0 0-1,33 0-15,-33 0 16,33 0 0,33 0-1,0 67 1,-32-67-1,32 33 1,-33-33 0,0-33-1,0 0 1,0-33 0,0 33-16,33-66 15,-33 33-15,33 0 16,-33 0-16,166-100 31,-166 100-31,99-66 0,1 33 31,-100 33-31,66 0 16,-66 0-16,0 66 16,-33 33-16</inkml:trace>
  <inkml:trace contextRef="#ctx0" brushRef="#br0" timeOffset="172034">21299 23250 0,'-66'-66'16,"66"33"47,-33 33-17,33 33-30,0 33-16,0-33 16,0 67-16,0 65 15,0-132-15,33 99 32,-33-99-32,33 100 15,-33-34 1,33-33-1,-33-33-15,0 0 16,33-33-16,-33 33 16,0 0 15,0 0 0,33-33-15,0 0 15,-33 33-15,33-33 15,0 0-15,0 0-1,34-33 1,65 0-1,-66 0 1,-33 33-16,33 0 16,-33 0-16,33-33 15,67 33 1,-1-33 0,-33 33-1,67-33 1,-67 33-1,0 0 1,0 0 0,0 0-1,1 0 17,32 0-17,-33 0 1,100 0-1,-67 0 1,0-33 0,-99 33-16,66 0 15,-65-33-15,32 33 16,66 0 0,-33 0-1,-33 0 1,-33 0-16,67 0 15,-67 0 1,33 0-16,33 33 16,-66-33-16,33 0 31,-33 0-31,34 33 16,32 0-1,0-33 1,-33 33-1,33-33 1,1 0 0,-34 0-1,0 0 1,0 33 0,33-33-1,-33 0 1,1 33-1,-34-33-15,0 33 16,0-33 0,0 0-16,33 0 15,33 0 17,-33 0-17,-66 33-15,100-33 16,-67 0-16,0 0 15,-33 34 1,33-34-16,33 0 16,-33 0-16,0 0 15,33-34 1,0 34 0,-33 0-1,0 0-15,1-33 16,-1 33-1,-33-33 1,0-33 0,0 33 15,0-66-15,0 0-1,0 32 1,0 1-1,-33 0 1,33 0 0,-34 66-1,1 0 1,0 0 0,0 0-1,-33 0 1,33 0-1,-66 0 1,0-33 0,-67 0-1,34 0 17,-66 0-17,-67-33 1,100 33-1,-34 33 1,-32-34 0,-34 34-1,0 0 1,100-33 0,-66 0-1,197 33-15,-164-33 16,165 33-16,-165-33 15,-1 0 1,34 0 0,32 0 15,-32 33-15,66-33-1,-66 33 1,-1 0-1,-32 0 1,65 33 0,-65-33-1,-67 33 1,67 0 0,33-33-1,132 0-15,-67-33 16,67 33-1</inkml:trace>
  <inkml:trace contextRef="#ctx0" brushRef="#br0" timeOffset="172925.99">27186 23482 0,'0'-33'15,"0"0"16,-33 33-15,33 33-16,0 0 16,-33 0-1,33 0 1,-33 66 0,0-66-16,-33 133 15,66-133-15,-67 99 16,34-33-1,0-33-15</inkml:trace>
  <inkml:trace contextRef="#ctx0" brushRef="#br0" timeOffset="173228">26789 23316 0,'0'0'16,"-33"0"15,33 33-31,0 34 16,66 32 15,-33 33-15,33-66-1,67 100 1,-67-34 0,0-99-1,-66 0-15,33 0 16,-66 0-16</inkml:trace>
  <inkml:trace contextRef="#ctx0" brushRef="#br0" timeOffset="173461.99">26657 23779 0,'0'-33'0,"-33"0"16,33 0 0,0 0-1,33 0 1,33 33-1,0-33 1,66 33 0,100 0-1</inkml:trace>
</inkml:ink>
</file>

<file path=ppt/ink/ink1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8T18:57:38.391"/>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5226 2480 0,'0'0'0,"0"-33"32,-34 33-1,1 33 63,33 1-94,-33-34 0,0 33 0,-33 66 15,-33 0 1,66-33 0,-33 0-16,33-33 0,-34 67 15,-32 32 16</inkml:trace>
  <inkml:trace contextRef="#ctx0" brushRef="#br0" timeOffset="466">4729 2447 0,'0'33'78,"33"-33"-63,1 34 1,-1-1 0,33 66-1,33 0 1,-33 0-1,0-33 1,-33 1 0,0-34-1,1 33 1</inkml:trace>
  <inkml:trace contextRef="#ctx0" brushRef="#br0" timeOffset="799">4564 2811 0,'0'-33'32,"33"33"15,0 0-32,0 0 1,0 0-16,100-33 15,-100 33 1,132-66 0,34 0-16</inkml:trace>
  <inkml:trace contextRef="#ctx0" brushRef="#br0" timeOffset="13314">3307 8334 0,'0'0'0,"-33"0"94,0 0-63,0 0-15,0-33-16,0 33 0,-99-66 15,-67 33 1,133 33 15,0 0-15,33 33-1,-33 0 1,0 33 0,32 1-1,1-1 1,33 0-1,33 0 1,-33-33 0,34 0-16,-1 0 15,0 0-15,0-33 16,33 33 0,0-33-1,33 0 1,0-33-1,-32 0 17,-1 0-17,-33-33 1,0 0 0,0 0-1,-33 33 1,0-34-1,0 34 1,0 0 0,-33 0-1,33 0 1,0 66 31,0 0 0,0 0-16,33-33-15,-33 33-16,33 1 15,33 65 1,67 66-1,-100-99 1,0-33-16,0 33 16,0-32-16,-33-1 0,33 0 15,0 33 1,0 0 0,-33-33-1,33-33 1,-33 33 31,33-33 15,-33-33-62,33 0 47,-33 0-31,0 0-1,33 0-15,-33-33 16,33-34 0,-33 1 15,33-33-31,-33 66 15,0 33 17,0 0-17,-33 0-15</inkml:trace>
  <inkml:trace contextRef="#ctx0" brushRef="#br0" timeOffset="15546.99">6019 8367 0,'0'34'94,"33"-1"-79,-33 0 1,0 0-16,0 0 16,33 99-1,-33 0 1,33-32 0,-33-34-1,34 0 1,-34-33-1,0 0 17,-34-33 15,34-33-32,0 0-15,-33 33 16,33-66-1,-33 0 1,0-67 0,33 34-1,0 66-15,33-66 16,-33 66-16,33-66 16,0 32-1,1-32 1,-1 66-1,-33 0 17,33 66-17,33 0 1,0 0 0,0 33-1,33 34 1,-32-1-1,-1-33 1,-66-33-16,33 66 16,-33-66-16,33 0 15,-33 67 1,33-34 0,-33 33-1,0-33 1,33-33-1,-66 0 17,33 0-32</inkml:trace>
  <inkml:trace contextRef="#ctx0" brushRef="#br0" timeOffset="15864">5953 8830 0,'0'0'0,"33"0"93,0 0-77,33 0-16,-33 0 16,232-33-1,33-33-15</inkml:trace>
  <inkml:trace contextRef="#ctx0" brushRef="#br0" timeOffset="16847.99">9426 8202 0,'0'33'47,"0"0"-15,33 0-17,-33 0-15,0 0 16,0 67-16,33 98 15,0-66 1,0 34 15,0-34-15,-33-99 0,33 33-1</inkml:trace>
  <inkml:trace contextRef="#ctx0" brushRef="#br0" timeOffset="17597">9459 8268 0,'0'-33'0,"0"0"47,33 33-32,-33-33-15,33 33 16,0 0-1,-33-33-15,99 33 16,1 0 0,32 66-1,-66 33 1,0 34 0,-66-34-1,-33 0 1,-33 33-1,33-132-15,0 66 32,0-66-32,33 34 15,-33-68 1,33 1 0,33 33-1,-33-33 1,33 33-16,0-33 15,0 33-15,0-33 16,66 33 0,0 33-1,1 33 1,-34 34 0,-66-1-1,0 0 1,-33-33-1,-33 0 17,-67 34-17,1-100 1,33-34 0,-34-98-16</inkml:trace>
  <inkml:trace contextRef="#ctx0" brushRef="#br0" timeOffset="20663">12932 8268 0,'0'-33'31,"33"0"0,0 66 63,-33 0-79,0 0-15,33 0 0,0 67 16,66 98 0,-99-165 15,33 33-15,-33-33 15,33 0-31,-33 0 31,0 1 0,33 32-15,-33-33 15,0 0-15,0 0-1,0 0 1,0-66 47,-33 0-32,0 0-16,0 0-15,33 0 0,-99-100 32,99 34-17,0 33 1,33 33 0,0-33-1,33 0 1,-33 33-1,33-34 1,0 1 0</inkml:trace>
  <inkml:trace contextRef="#ctx0" brushRef="#br0" timeOffset="23242">13163 4961 0,'0'-33'16,"-33"33"-16,0 0 15,33-33 1,0 0 15,0 0 0,-33 33-15,0-33 0,0-1 15,-67 1-15,-32 33-1,-33 67 1,66-1-1,-67 66 1,67 33 0,0 100-1,33-34 1,33-32 0,33-34-1,0-99-15,66 100 16,-66-133-16,99 132 15,0-32 17,66-34-17,-98-66-15,230 33 16,-231-66-16,100 0 16,-100 0-16,265-66 15,-265 33-15,198-100 16,-98-32-1,-100-33 1,-99-67 0,-199-99-1,100 232 1,-133-100 0,34 100-1</inkml:trace>
  <inkml:trace contextRef="#ctx0" brushRef="#br0" timeOffset="24363">21861 5027 0,'0'0'0,"-33"0"0,33-33 15,-33 33 1,0-33 0,-66 0-1,-34 0 1,67 33 0,-66 33-1,33 0 1,-67 66-1,1 0 17,33 67-17,132-133-15,-99 99 0,66-99 16,-1 133 0,1-34-1,100 66 1,32 34-1,132-1 1,-32-65 0,32-34-1,1-99 1,32 0 0,-65-99-1,-1-33 1,-66-133-1,-98 34 1,-34-133 0,-100 133-1,-32-1 17,0 34-17,-100-1-15</inkml:trace>
  <inkml:trace contextRef="#ctx0" brushRef="#br0" timeOffset="26596">6152 10186 0,'0'0'15,"-34"0"1,34 34 47,34-34-48,-34-34-15,33 34 16,0 0-1,0 0-15,33 0 16,33 34 0,33-34-1,1 0 1,-67-34-16,0 34 16,-33 0-16,0 0 15,0 0 16,-66 0 1,33 34-17,-33-34 32,33 33 0,0 0-16,0 0-15,0 0 0,-33 66-16,33-33 15,-33 100 1,0-34-1,33 0 1,0-33 0,0-66-1,0-33 17,-33-33-32</inkml:trace>
  <inkml:trace contextRef="#ctx0" brushRef="#br0" timeOffset="28246">9757 10021 0,'-34'0'15,"34"-33"17,34 33-1,-34-33 0,33 33-31,0-33 16,0 33-1,0 33-15,0-33 0,33 0 32,33 66-17,-66 66 1,-33-65-1,-66 32 1,-33 0 0,66-66-1,0-33 17,33 33-32,-33-33 15,66-33 32,0 33 0,33 0-31,-33 0-1,166 33 1,-67 33-1,-132 0 1,-33 1 0,-33 32-1,-34-33 1,67-66-16,-66 66 16,66-66-16,-33 33 15,-133-66 1</inkml:trace>
  <inkml:trace contextRef="#ctx0" brushRef="#br0" timeOffset="31961">3010 10385 0,'-33'0'0,"33"-33"16,-34 33-1,34-33 1,0 0 0,0 0-1,34 33 1,-1-33-1,0-1 1,99-32 0,0 33-1,34 33 17,-34 66-17,-66 1 1,-33-34-16,0 66 15,-33-66-15,0 66 16,-33 33 0,-33 1-1,0-34 1,66-66-16,-66 33 16,33-66-16,-33 66 15,32-66 1,-32 33-1,99-33 79,-33-33-78,33 33-16,1 0 15,-1 0 1,66-33 0,0 33-1,33 0 1,100 0 0</inkml:trace>
  <inkml:trace contextRef="#ctx0" brushRef="#br0" timeOffset="33061">13361 9790 0,'0'33'78,"0"0"-46,34-33-17,-34 33-15,0 0 0,0 33 16,0 66 0,0 34-1,33-67 1,0 33-1,-33-66 1,0-33 0,0 34-1</inkml:trace>
  <inkml:trace contextRef="#ctx0" brushRef="#br0" timeOffset="37661">9657 10683 0,'-33'0'16,"33"33"-1,-33-33 1,0 0 0,0 0-1,33 33-15,-66-33 16,-33 66 15,-1-33-15,-32 33-1,33 0 1,-66 0 0,32-33-1,34 0 1,-66 34 0,32-1-1,34 0 1,0 0-1,33-33 1,-33 0 0,-1 33-1,-32-33 17,66 1-17,0-1 1,33-33-1,66-33 17</inkml:trace>
  <inkml:trace contextRef="#ctx0" brushRef="#br0" timeOffset="38677">12965 10749 0,'0'0'16,"-33"0"15,-1 0-16,-32 33 1,-33 0 0,0 0-1,-33 33 1,-100 0 0,67-33-1,-100 33 1,67 1-1,32-1 1,34 0 15,33 0-31,0 0 16,-1-33 15,34 0-15,0 0-1,0 0 1,33 1 0,132-34-1</inkml:trace>
  <inkml:trace contextRef="#ctx0" brushRef="#br0" timeOffset="38712.99">10914 11576 0,'-66'0'0,"0"33"0</inkml:trace>
  <inkml:trace contextRef="#ctx0" brushRef="#br0" timeOffset="40310">6582 12105 0,'-34'0'15,"34"-33"-15,34 0 47,-1 33-31,-33-34-16,33 34 15,-33-33 1,33 33-16,66-66 31,0 33-15,-33 33-1,0 66 1,-32 0 0,-34 1-1,0 32 1,-67 0 0,67-66-16,-66 33 15,33-66-15,0 0 16,0 33-1,33-66 1,0 0 0,33 33-1,0-33 1,33 33 15,0 0-15,34 33-1,-34 0 1,0 33 0,-33 34-1,-66-1 1,0-33 0,-33 0-1,-33-66 1,32 33-1,-65-33 1,99 0-16,-132 0 16,132-33-1,-100-33-15</inkml:trace>
  <inkml:trace contextRef="#ctx0" brushRef="#br0" timeOffset="40960">10021 11642 0,'-33'0'16,"33"33"47,0 0-63,0 0 15,33 0-15,-33 0 16,0 165-1,0-65 1,33 65 0,0-66-1,-33 1 1,33-1-16</inkml:trace>
  <inkml:trace contextRef="#ctx0" brushRef="#br0" timeOffset="42678">3407 12237 0,'-34'0'31,"34"-33"-15,34 0 47,-1 0-48,0 33-15,0-33 0,0 33 0,99-33 16,33 33-1,-131 0-15,32 66 16,-33-66-16,0 66 16,-33 33-1,-66 0 1,-34 1 15,34-34-15,0-33-1,33-33 1,66 0 15,0-33-15,0 0 0,33 0-1,34 33 1,-67 0-1,0 0-15,0 33 16,0 0-16,-33 0 16,33 33-1,0 33 1,-66 0 0,-33 34 15,0-34-16,-33-33 1,-100-66 0,-132-132-1</inkml:trace>
  <inkml:trace contextRef="#ctx0" brushRef="#br0" timeOffset="44395">13560 11576 0,'-33'0'16,"0"0"15,0 0-15,0 0-16,-34-34 15,-32 68 1,33-1 0,-33 33 15,0 0-16,-1 66 1,67-33 0,0 34-1,66-67 1,-33-33-16,67 33 16,-34-33-16,33 0 15,66 33 1,100-66-1,-34-33 1,-33-66 0,-65-33-1,-100-1 1,-34-65 15,1 99-31,-33 0 16,33 32-16,-66 1 15,-66 33-15</inkml:trace>
  <inkml:trace contextRef="#ctx0" brushRef="#br0" timeOffset="45610">7011 13626 0,'0'-33'32,"0"66"-1,34-33-15,-34 33-16,0 0 15,0 33 1,0 34-1,0 32 1,33 99 0,-33-98-1,33 65 1,-33-33 0,0-65-1</inkml:trace>
  <inkml:trace contextRef="#ctx0" brushRef="#br0" timeOffset="46775.99">10484 13593 0,'-33'0'0,"66"0"0,-66-33 15,0 33 1,33-33 0,-66 33-1,0-33 1,-34 66 0,34 0-1,-33 66 1,33-33-1,0 33 1,66-65-16,-33 65 16,33-66-16,0 33 15,0 33 1,0 0 15,33-32-15,66-1-1,0-33 1,34 0 0,-34-33-1,-33 0 1,0 0 0,0-33-1,-33 0 1,33 0-1,-33-33 1,-33 32 0,34-32-1,-34 0 1,0 0 0,-34 33 15,34-33-16,-33-33 1,0 32 0,0 1-1,0 0 1,0 33 0,0 0-1,-66-33 1,66 66-1,0 0-15,-67 0 0</inkml:trace>
  <inkml:trace contextRef="#ctx0" brushRef="#br0" timeOffset="49041.99">5589 13361 0,'0'-33'15,"33"33"-15,-66 0 16,66 0-1,-33-33 1,0 66 0,0 0-1,0 1 1,0 98 0,0-99-16,33 132 15,-33-132-15,34 166 16,32-1-1,-33-65 1,-33 32-16,66 1059 0</inkml:trace>
  <inkml:trace contextRef="#ctx0" brushRef="#br0" timeOffset="51975">5490 13262 0,'0'0'0,"0"33"16,33-33 109,0 0-110,0 0-15,0-33 0,0 33 16,67 0 0,65-33-1,33 33 1,-65 0 0,-1 0-1,0-33 1,1 33-1,-1 0 1,-33 0 0,0 0-1,34 0 17,-100 0-32,33 0 15,-33 0-15,66 0 16,-33 0-1,100 0 1,-67 0 0,0 0-1,33-33 1,-65 33 0,32-33-1,-33 33 1,-66-33-16,33 33 15,0 0-15,0 0 16,-33 33 93,0 33-93,0-33 0,0 0-16,0 0 15,0 0-15,33 67 16,-33 32 0,33 0-1,0 0 1,34 34-1,-34-67 1,0 66 0,0-98-1,0 65 1,0-33 0,-33 33 15,33 34-16,0-34 1,-33-66 0,33 33-1,-33-32 17,0-34-32,33 0 15,-33 0 1,0 0-1,0 0 1,0 0 47,-33-33-63,33 33 15,-33-33 1,0 33-1,0-33 1,-33 33 0,-33 0-1,-1-33 1,-32 33 0,-33-33-1,99 0 16,-166 33-15,67-66-16,32 33 16,100 0-16,-99 0 15,99 0-15,-66 0 16,-34 0 0,-65 0 15,0 33-16,98-33 1,67 0-16,-99 33 16,99-33-16,-66 0 15,-67 0 1,-32 34 0,-34-68-16</inkml:trace>
  <inkml:trace contextRef="#ctx0" brushRef="#br0" timeOffset="52692.99">7011 15577 0,'0'0'0,"0"-33"16,0 0 15,0 66 16,0 0-32,0 0 1,-33 67 0,0-1-1,0 0 1,0 0 0,33-66-16,-66 100 31,66-100-31,-66 132 15,-33 0 1,66-32 0,-34-34-1,34 66 1</inkml:trace>
  <inkml:trace contextRef="#ctx0" brushRef="#br0" timeOffset="54275">5457 17661 0,'0'0'0,"0"-33"0,0 66 47,0-66 62,33 33-109,-33-33 16,33 33-16,-33-33 16,-33 0-1,-33-67 1,-33 67 0,66 33 15,-133 33-16,100 34 1,0-34 0,33 33-1,0 0 1,0-33 0,33 33-1,0 0 1,0 0-1,0 34 1,0-67 15,33 99-15,0-99-16,0 33 16,0 0 15,0-33-16,0 1 1,0-34 0,0 0-1,-33 33 1,33-33 0,1 0-1,-1 0 1,0 0-1,0 0-15,0 0 16,0 0-16,0 0 16,0-33-16,33-1 15,-33-32 1,0 33 15,-66-99-15,33 99-1,-66 0 1,0 33 0,-33 33-1,66-33 1,0 0 0,66 0-1,-33 33 1,66-33-1,-33-33 1,99 0 0,-66-33-1,0 33 1,-32 33 0,-1 0 15,-66 0-16,33 33 17,33-33-32,-33 33 15,0 33 1,0 66 0,33 0-1,0 1 1,0-34-16,0-33 15,-33-33-15,66 166 16</inkml:trace>
  <inkml:trace contextRef="#ctx0" brushRef="#br0" timeOffset="54992">6416 17661 0,'-33'0'0,"66"0"16,-33-33 77,33 33-77,-33-33-16,0 0 16,0 0-16,-33 33 15,33-33-15,-33 33 16,33-34-16,-33 34 15,-66 0 1,33 34 0,-34 32-1,1 33 1,66 0 0,-33 67 15,99-67-16,-33-66-15,33 33 16,0-33-16,66 33 16,1 0-1,-67-66-15,132 0 16,-132 0-16,66 0 16,34-99-1,-1 0-15</inkml:trace>
  <inkml:trace contextRef="#ctx0" brushRef="#br0" timeOffset="55408">7078 17429 0,'-33'0'0,"-1"0"15,34 33 16,0 1-15,0-1-16,0 33 16,0 99-1,0 34 1,34-67 15,32 99-15,-66-164-1,33-34 1</inkml:trace>
  <inkml:trace contextRef="#ctx0" brushRef="#br0" timeOffset="55824.99">7011 17595 0,'0'-33'0,"0"0"16,0 0-16,0-1 16,34-32-1,-1 66 1,33-33-1,-33 33-15,0 0 0,0 33 16,99 0 0,-33 67-1,1 32 1,-34 0 0,-33 1-1,-33-100-15,0 66 16,0-66-16,-33 33 15,33-33-15,-66 66 16,33-66-16,-34 0 16,-65 1-1,99-34-15,-265 33 16</inkml:trace>
  <inkml:trace contextRef="#ctx0" brushRef="#br0" timeOffset="61924">15081 4928 0,'33'0'31,"-33"-33"1,33 33-17,-33-33-15,33 33 16,34-66-1,-67 32-15,132-65 16,-66 66 0,-33 33-16,33-33 15,-33 33-15,0 0 0,34 33 16,-1 0 0,66 33-1,33 34 1,34-34-1,-34-66 1,1-66 0,-1-34-1,-66 1 1,-33 33 0,67 33 15,-67 33-31,33 66 31,33 0-15,0 0-1,133-33 1,-100-66 0,-32-33-1,-100 66-15,99-99 16,0 33-1,-32 0 1,-34 66 0,33 33-1,33 0 1,100 66 0,-67-66-1,67-33 16,-100-33-15,33-33 0,-99 0-1,34 33 1,-1 0 0,0 66-1,33 33 1,100-33-1,-67 0 1,67-33 0,-67-33-1,-132 33-15,66-33 16,-65 33 0,32-33-1,0 0 1,33 33-1,-66 0-15,66 33 16,-66 0-16,133 33 16,-1 0-1,0-33 1,34-33 0,-34-66-1,-32 0 1,-34 33-1,-33 0 1,-33 0-16,33 33 16,-33 0-16,0 33 15,100 0 1,-1 0 0,66 0-1,1-33 16,-1-33-15,-32 0 0,-133 33-16,33-33 15,-33 33-15,33-33 16,33 33 0,34 33-1,-34 33 1,66-33-1,-33 0 1,67-33 0,-34 0-1,-33-33 1,-32 0 0,-1-33 15,-33 33-31,0 33 31,0 0-15,34 66-1,-34-33 1,198 0 0,1 0-1,-34-66 1,-32 33-1,-166 0-15,132-33 16,-99 33-16,34-33 16,-1 0-1,-66 33-15,66 0 16,-66 0 0,33 33-16,100 66 15,-1-33 1,0 33 15,67-32-15,-67-67-1,-132 0-15,133-33 16,-166-1-16,132-32 16,-66 0-1,0 0 1,34 99-1,-34 0 1,33 66 0,33-32-1,1-1 1,32-33 0,-33-66-1,-99 0 1,66 0-16,-65-1 15,32 1 1,0-33 0,0 66-16</inkml:trace>
  <inkml:trace contextRef="#ctx0" brushRef="#br0" timeOffset="65956.98">1389 5060 0,'-33'0'31,"33"-33"31,0 0-62,0 0 0,0 0 0,33 33 16,0-132-16,99 32 16,34-32-1,32 66 1,-32 66-1,-34 33 17,33 33-17,-32 33 1,-1 67 0,66-100-1,34-99 1,-1-66-1,-98-1 1,-1 1 0,-33 66-1,-33 0 1,0 66 0,34 0-1,32 33 1,-33-33-1,100-33 17,-1-33-17,-66-33 1,34 33 0,-67 33-1,0 66 1,66 0-1,-32 34 1,32-34 0,0-66-1,34-66 1,-34-1 0,-32 1-1,-67 0 1,0 33 15,0 33-15,-33 0-16,66 33 15,-66 0-15,100 33 16,-100-66-16,99 33 16,-99 0-16,132-33 15,1 0 1,-1-33-1,-66-33 1,-32 33 0,-1 33-1,99 0 1,-33 33 0,-99 0-16,133 0 15,-133-33 1,99 33-16,34-33 31,-133 0-31,132-33 16,-132 0-16,132-33 15,1 0 1,-34 0 0,0 33-1,-66 33 1,67 66-1,-1 0 1,33 33 0,1-66-1,32-66 1,1-33 15,-67 0-31,0 33 16,1 0 15,-1 33-15,33 33-1,-33 0 1,100 0-16</inkml:trace>
  <inkml:trace contextRef="#ctx0" brushRef="#br1" timeOffset="84321">15478 8070 0,'-33'0'63,"66"0"62,0 0-125,0 0 15,0 0-15,33 0 0,100 0 16,-34 0 15,34 0-31,-34 0 16,0 0 15,-66 0-15,33 0-1,-65 0 1,-1 0-1,0 0 17,0 0-17</inkml:trace>
  <inkml:trace contextRef="#ctx0" brushRef="#br1" timeOffset="84838.99">16107 8136 0,'0'0'0,"0"33"109,0-66-109,0 99 0,0-33 16,0 66-1,0 34 1,0-100-16,0 33 15,33-33-15,-33 33 16,33 33 0,-33-66-1,33-33 1</inkml:trace>
  <inkml:trace contextRef="#ctx0" brushRef="#br1" timeOffset="85221">16669 8665 0,'33'0'15,"-33"33"16,0 0-15,0 0 0,33 0-1,-33 0-15,33 1 16,-33-1 0,33 33-16</inkml:trace>
  <inkml:trace contextRef="#ctx0" brushRef="#br1" timeOffset="86144.99">18984 8004 0,'0'33'32,"33"-33"15,0 0-16,0 0-31,0 0 15,0 0-15,33 0 16,100 0 0,-100 0-16,33 0 15,-66 0-15,33 0 16,34-33 0,-67 33-1,0 0 1,-33 33 15</inkml:trace>
  <inkml:trace contextRef="#ctx0" brushRef="#br1" timeOffset="86521">19381 8103 0,'0'33'47,"0"0"-32,0 0 1,33 0-16,-33 66 16,0 34 15,33 32-15,0-33-1,33-66 1,-66-32-1,-33 32-15</inkml:trace>
  <inkml:trace contextRef="#ctx0" brushRef="#br1" timeOffset="87141.99">19910 8665 0,'0'0'0,"0"-33"47,33 33-47,0 0 31,0 0-16,0 0 1,0 33-16,66 0 16,-65 0 15,-68 33-15,-32 1-1,33-1 1,-33 0-1,66-33-15,-33 0 16,0-33-16,33 33 16,0-66-1,33 33 1,0 0 15,0-33-31,0 33 16,199-33 15</inkml:trace>
  <inkml:trace contextRef="#ctx0" brushRef="#br1" timeOffset="88204">22457 7838 0,'33'0'94,"0"0"-63,0 0-31,0 0 31,0 0-31,231 0 16,-131 0 0,-1 0-1,0 0 1,-66 0-1,-32 0 1,-1 0 0,0 0-16,0 0 15</inkml:trace>
  <inkml:trace contextRef="#ctx0" brushRef="#br1" timeOffset="88639.99">22953 7938 0,'0'33'47,"0"0"-16,0 0-31,0 0 16,0 99 0,0-99-16,0 99 15,0-98-15,33 65 16,-33 0 0,0-66-1,33 0 1,-33 33-1,33 133-15</inkml:trace>
  <inkml:trace contextRef="#ctx0" brushRef="#br1" timeOffset="90554">26491 5920 0,'0'33'31,"33"-33"0,1 0-31,-1 0 16,33 0 0,66 33-1,33-33 1,-32-33-1,-67 33 1,-33 0-16,33 0 16,-33 0-16,0 33 15</inkml:trace>
  <inkml:trace contextRef="#ctx0" brushRef="#br1" timeOffset="90903">26954 5986 0,'0'33'46,"34"0"1,-34 0-31,0 0-16,0 1 16,0-1-16,33 66 15,-33 33 1,33 0-1,33 1 1</inkml:trace>
  <inkml:trace contextRef="#ctx0" brushRef="#br1" timeOffset="91676">27583 6482 0,'0'-33'0,"-33"0"16,33 66 109,0 0-78,66 397-32</inkml:trace>
  <inkml:trace contextRef="#ctx0" brushRef="#br1" timeOffset="92021">28145 6350 0,'0'33'32,"33"-33"-1,-33-33-15,33 33-16,0 0 15,33 0 1,34 0-1,65 33 1</inkml:trace>
  <inkml:trace contextRef="#ctx0" brushRef="#br1" timeOffset="92220">28244 6615 0,'0'0'0,"33"0"31,-33-33-31,33 33 32,199-34-17</inkml:trace>
  <inkml:trace contextRef="#ctx0" brushRef="#br1" timeOffset="92770">29336 5986 0,'0'0'0,"0"-33"16,-33 33-16,0 0 31,-1 33-16,-32 0 1,0 0 0,33 33-1,0 34 1,33-34 0,33 33-1,0 0 1,0-66-16,100 34 15,-100-67 1,66 0-16,33-34 16,-33-98-1,-66 0 17,-99 66-17,33 33-15,-33 0 16,33-1-16,0 34 0,0-33 15,-66 0-15</inkml:trace>
  <inkml:trace contextRef="#ctx0" brushRef="#br1" timeOffset="93470">26756 7309 0,'0'0'0,"33"0"16,0 0 46,0 0-46,0 0-1,-33 33-15,33-33 0,0 0 0,100 0 16,32 0 0,0-33 15,-98 33-15,-1 0-16</inkml:trace>
  <inkml:trace contextRef="#ctx0" brushRef="#br1" timeOffset="93786">27285 7309 0,'0'33'63,"0"0"-32,0 0-31,33 0 16,-33 0-16,0 34 15,33 98 1,33-33-1,-32-32 1,-1-1-16</inkml:trace>
  <inkml:trace contextRef="#ctx0" brushRef="#br1" timeOffset="94320">27914 7772 0,'0'0'0,"0"-33"31,33 33-15,-33 33 15,33-33-15,33 33-1,-66 0-15,33 33 16,-33-32-1,0-1-15,-66 66 16,33-33 0,0-66-1,33 33 17,0-66-17,33 33 1,0 0-1,0 0 1,66-33 0,0 33-1,-66 0-15,133 0 0</inkml:trace>
  <inkml:trace contextRef="#ctx0" brushRef="#br1" timeOffset="94686">28873 7739 0,'0'-33'15,"33"33"1,0 0 15,0 0-15,0 0-1,0 0-15,0 0 16,0 0 0,99 0-16,-32 33 15</inkml:trace>
  <inkml:trace contextRef="#ctx0" brushRef="#br1" timeOffset="94886">28939 7838 0,'33'0'47,"0"0"-32,0 0-15,0 0 16,232 0-1</inkml:trace>
  <inkml:trace contextRef="#ctx0" brushRef="#br1" timeOffset="95254.99">29799 7243 0,'0'0'15,"33"0"32,-33 33-47,0 0 31,0 0-15,0 33 0,0-33-16,33 67 15,-33-67-15,0 66 16,0-66-16,0 33 15,33 33-15</inkml:trace>
  <inkml:trace contextRef="#ctx0" brushRef="#br1" timeOffset="96319">26921 8731 0,'33'0'62,"1"0"-30,-1 0-17,0 0 1,0 0-16,0 33 16,99-33-1,33 0 1,1-33-1,-133 33-15,33-33 16,-33 33-16,0 0 16,0 0-1</inkml:trace>
  <inkml:trace contextRef="#ctx0" brushRef="#br1" timeOffset="96670.99">27351 8698 0,'0'0'0,"0"33"47,0 0-32,0 0 1,33 67 0,0 32-1,1 0 1,-1 0-1,0-32 1,0-1-16</inkml:trace>
  <inkml:trace contextRef="#ctx0" brushRef="#br1" timeOffset="97139.99">28310 9227 0,'33'0'32,"1"0"-1,-1 0-31,0 0 16,0 0-16,33-33 15,33 33 1,-33 0-16</inkml:trace>
  <inkml:trace contextRef="#ctx0" brushRef="#br1" timeOffset="97340">28410 9393 0,'0'0'0,"0"-33"15,33 33 1,0 0 15,0-33-31,0 33 16,198 0 0</inkml:trace>
  <inkml:trace contextRef="#ctx0" brushRef="#br1" timeOffset="97803">28906 8731 0,'0'0'0,"0"33"63,33-33-48,0 0 1,0 0 0,0 0-1,33 0 1,100 0-1,-67 0 1,66-33 0,-99 0-1</inkml:trace>
  <inkml:trace contextRef="#ctx0" brushRef="#br1" timeOffset="98168.99">29303 8632 0,'-33'0'0,"66"0"15,-33 33 1,0 0 31,0 0-32,0 0 1,0 0-16,33 34 16,-33 32-1,0 0 1,0-66-16,33 66 15,-33-66 1,0 0 0,0 0-16</inkml:trace>
  <inkml:trace contextRef="#ctx0" brushRef="#br1" timeOffset="98697">29733 9161 0,'0'33'78,"33"0"-31,-33 0-47,33 133 16</inkml:trace>
  <inkml:trace contextRef="#ctx0" brushRef="#br1" timeOffset="99286">30096 9029 0,'-33'0'47,"66"0"47,0 0-63,1 0-15,-1-33-16,66 33 15,-66 0-15,-66 0 32,0 0-17,33 33 1,-33-33-1,-67 0 1,67 0-16</inkml:trace>
  <inkml:trace contextRef="#ctx0" brushRef="#br1" timeOffset="99837.99">30592 8467 0,'0'0'0,"34"0"63,-34 33-63,33-33 31,0 0-16,33 0 1,33 33 0,33-33-1,-32 0 1,-1-33-16</inkml:trace>
  <inkml:trace contextRef="#ctx0" brushRef="#br1" timeOffset="100153">30857 8434 0,'0'33'63,"0"0"-48,0 0-15,0 0 16,33 0-16,-33 66 16,0 33-1,33 1 1,-33-34-1,33 99 1</inkml:trace>
  <inkml:trace contextRef="#ctx0" brushRef="#br1" timeOffset="100755">31188 8996 0,'33'0'16,"0"0"46,0 0-46,0 0 0,0 33-16,0-33 15,-33 33 1,0 0 0,-33 0-1,0 0 1,33 0-1,33-33 79,0 0-63,33 33-31</inkml:trace>
  <inkml:trace contextRef="#ctx0" brushRef="#br1" timeOffset="101219">31750 9161 0,'0'-33'16,"-33"33"15,33 33-16,-33-33 17,33 33-17,0 0 17,33-33-17,-33-33-15,33 33 16,-33-33-1,33 33-15,-33-33 16,-33 33 0,0 0 31</inkml:trace>
  <inkml:trace contextRef="#ctx0" brushRef="#br1" timeOffset="102939.99">32246 8731 0,'0'-33'47,"0"0"-16,0 0 16,-33 0-16,33 0-15,-33 33-16,33-33 15,-33 0-15,-66 0 16,33 33 0,-1 33-1,-32 33 1,33-33 15,33 33-15,33 33-1,33-33 1,33 1 0,-33-67-16,66 33 15,-65 0-15,65-66 16,0 0 0,-66 0-1,-33-1-15,0-32 16,0 33-16,-33 0 15,33-33 1,-33 66 0,66 33 77,-33 0-61,33 0-17,-33 0-15,0 0 16,33 0-16,-33 34 16,66 32-1,-33 0 1,0-33-1,-33 0 1,33-66-16,-33 33 16,0 0-1,34-33 17,-34-33 61,0 0-61,0 0-32,0 0 15,33 33-15,0-132 16,0-67-1,33-32 1,-33 66 0,-33-1-1</inkml:trace>
  <inkml:trace contextRef="#ctx0" brushRef="#br1" timeOffset="109484">16536 10054 0,'-33'-33'16,"33"0"-1,-33 0 1,-33 0 0,0 0 15,0 0-15,33 66-16,-33 0 31,-34 0-16,34 33 1,0 0 0,0 0-1,0 34 1,33-34 0,0 33-1,0-33 1,33-33-1,0 66 1,33-99-16,-33 67 16,33-34-1,-33 0-15,33 0 16,33 0 0,0 0 15,33 0-16,1-33 1,32-33 0,-33 33-1,33-33 1,-32-33 0,-34 33-1,0-67 1,-33 1-1,-66 0 1,0-33 0,-33 66-1,0-34 1,-34 67 0,1 0-1</inkml:trace>
  <inkml:trace contextRef="#ctx0" brushRef="#br1" timeOffset="111772.99">19711 9790 0,'0'-33'16,"-33"33"-16,33 33 172,0 0-156,0 0-16,0 0 0,0 0 15,0 0-15,33 33 16,-33-33-16,0 66 15,0 1 1,0-34-16,0 33 16,0-66-1,34 0-15,-34 0 16,0 0 0,0 0 15,33-66 0</inkml:trace>
  <inkml:trace contextRef="#ctx0" brushRef="#br1" timeOffset="115534">28443 10385 0,'33'0'47,"0"0"-31,0 0 0,0 0-16,0 0 15,0 0-15,0 0 16,0 0-1,0 0-15,67 33 16,-67-33-16,0 33 0</inkml:trace>
  <inkml:trace contextRef="#ctx0" brushRef="#br1" timeOffset="115736">28608 10583 0,'0'-33'63,"33"33"-63,0 0 16,0 0-16,0 0 0,133 0 15</inkml:trace>
  <inkml:trace contextRef="#ctx0" brushRef="#br1" timeOffset="117184">29766 10286 0,'-33'0'94,"33"-33"-94,0 0 31,0-1 1,-34 34-32,34-33 15,-33 33 16,0 0-15,0 0 0,0 0-1,0 33 1,0 1 0,-33-1-1,66 0-15,-33 0 16,33 0-16,-33 0 15,33 0 1,-33 33 0,66 0-1,-33-33 1,0 0 0,66 0-16,-66 1 15,33-34-15,33 33 31,66 0-15,-65-33 0,-1-33-1,-33 33-15,0-33 16,0 33-16,-33-67 16,0 1-1,0 33-15,-33-33 16,33 33-16,-33 0 15,-33-66 1,-1 66 0,-32 33-1</inkml:trace>
  <inkml:trace contextRef="#ctx0" brushRef="#br1" timeOffset="117817">30096 10583 0,'0'0'0,"33"0"47,1 0-16,-1 0-15,-33 33-16,132-33 15,-33 0 1,33 0 0,-65 0 15,-101 0-16,1 0 1,0 0 0,-33 0-1,33 0-15</inkml:trace>
  <inkml:trace contextRef="#ctx0" brushRef="#br1" timeOffset="119752.99">30956 9889 0,'0'33'125,"0"0"-109,0 0-16,0 0 0,33 0 0,-33 33 16,0 100-1,0-133-15,33 99 16,-33-99 0,33 66-16,1-33 31,-34 1-31</inkml:trace>
  <inkml:trace contextRef="#ctx0" brushRef="#br1" timeOffset="120199.99">31485 10683 0,'0'-34'0,"0"1"47,-33 33-47,0 0 16,0 33-1,0 1 1,0-1 0,33 0-1,33-33 1,0 0-1,33 0 1,-33-66 0,-66 32-1,0 34-15</inkml:trace>
  <inkml:trace contextRef="#ctx0" brushRef="#br1" timeOffset="123166">3969 9889 0,'0'-33'0,"-33"33"16,33-33 0,-33 33-1,33-33-15,-33 33 16,-1-33 0,1-1-1,0 34-15,0-33 16,0 33-16,0-33 15,-33 33 1,-33 0 0,-34 33-1,1 34 1,33-1 0,0 0-1,-1 0 16,67-33-31,-33 33 16,33-33-16,-33 66 16,-33 34-1,66-34 1,0 0 0,33 33-1,33-32 1,0 32-1,0-33 1,0-99-16,33 132 16,-33-98-16,33 32 15,34 0 1,65 33 0,0-33-1,1-66 1,-100 0-1,99-33 1,-99 33-16,67-33 16,32-99-1,-66 33 1,-66-67 0,-33 1-1,0 132-15,-33-232 16,33 232-16,-33-99 15,0-34 1,-66 67 0</inkml:trace>
  <inkml:trace contextRef="#ctx0" brushRef="#br1" timeOffset="124616">31849 9856 0,'-33'0'0,"66"0"0,-66-33 32,33 0-17,33 33 1,-33-33-16,0-1 16,33 34-1,33-33 16,34 66-15,-1 1 0,0 32-1,0 0 1,-66 0 0,0 99-1,-66-99 1,-33 67-1,0-67 1,-33 0 0,33-33-1,33 0 1,0-33 0,66 0 62,0 0-63,0 0-15,0 0 0,0 0 16,66-33 0,-66 33-16,100 0 15,-100 0-15,0 0 0,66 33 16</inkml:trace>
  <inkml:trace contextRef="#ctx0" brushRef="#br1" timeOffset="126035">28476 11741 0,'0'0'0,"-33"33"0,66-33 62,0 0-30,0 0-32,33-33 15,66 33 1,-32 0-1,-1 33 1</inkml:trace>
  <inkml:trace contextRef="#ctx0" brushRef="#br1" timeOffset="126199">28641 11972 0,'33'0'32,"0"0"-17,0 0-15,133 0 16</inkml:trace>
  <inkml:trace contextRef="#ctx0" brushRef="#br1" timeOffset="126664.99">29699 11576 0,'-33'-34'15,"0"34"17,0 0-32,0 0 15,-132 67 1,66-1 0,32 0-1,67-33-15,0 0 16,0 0-1,34 33 1,32-33 0,66 0-1,66-33 1,-98-33 0,-34-66-1,-99 33 1,-33-33-1,-67 33 1,-32 99 0</inkml:trace>
  <inkml:trace contextRef="#ctx0" brushRef="#br1" timeOffset="127035">30129 11939 0,'34'0'63,"-1"0"-48,0 0 1,0 0-16,99 0 16,-66-33-1,0 33 1,-66 33 15,-132 0-15</inkml:trace>
  <inkml:trace contextRef="#ctx0" brushRef="#br1" timeOffset="127564.99">30956 11509 0,'0'-33'0,"0"66"0,0-99 16,0 33-1,33 33 1,0 0 0,0 0-1,34 33 1,-1 33-1,-33 34 1,-99 65 0,66-132-16,-66 33 15,32-33 1,-32 33-16,0 1 16,99-67 30,0 0-46,67 0 32,-1 0-17,66 0-15</inkml:trace>
  <inkml:trace contextRef="#ctx0" brushRef="#br1" timeOffset="128049">28807 13229 0,'33'0'0,"0"0"16,0 0-1,-33-33-15,33 33 16,66 0-16,0 0 15,0 0 17,34 66-32</inkml:trace>
  <inkml:trace contextRef="#ctx0" brushRef="#br1" timeOffset="128215">29104 13395 0,'0'0'0,"33"0"32,0 0-17,33-34 1,133 1-16</inkml:trace>
  <inkml:trace contextRef="#ctx0" brushRef="#br1" timeOffset="128482">29997 13229 0,'33'0'47,"0"0"-31,0 0-16,0-33 16,1 33-16,230-33 15</inkml:trace>
  <inkml:trace contextRef="#ctx0" brushRef="#br1" timeOffset="128915">30659 12898 0,'0'-33'15,"0"0"17,33 33-17,0 0-15,0 0 16,0 0-16,33 0 16,0 33-1,0 67 1,-99 65 15,-33-33-15,0 1-1,0-100 1,66 0 0,33-33 15,0-33-16,33 33 1,199-33 0</inkml:trace>
  <inkml:trace contextRef="#ctx0" brushRef="#br1" timeOffset="130091">22357 10054 0,'33'0'109,"0"0"-93,1 0-16,-1 0 15,66 0-15,33 0 16,0 0-1,-65 0 17,-34 0-17,0 0 1,-66 0 0</inkml:trace>
  <inkml:trace contextRef="#ctx0" brushRef="#br1" timeOffset="130815">23449 9690 0,'-33'-33'16,"33"0"-16,-33 0 31,33 0-15,33 33 46,0 0-62,0 0 16,0 0-16,33 0 0,-33 0 0,0 0 16,132 66-1,-131 33 1,-34 1 0,-34 32-1,34-99-15,-66 66 16,33-66-16,0 0 15,-33 34 1,0-1 0,33-33-1,66-33 48,-33-33-48,33 33-15,0 0 16,33 0 0,66-33-1,1 0-15</inkml:trace>
  <inkml:trace contextRef="#ctx0" brushRef="#br1" timeOffset="138979.99">16470 11311 0,'-33'0'0,"33"-33"32,0 0-1,-33 33-31,0 0 31,33-33-15,0 66-1,0 0 17,0 0-1,0 66-31,33 67 15,-33-67 1,0 33 15,33-33-15,-33-66-16,0 67 16,0-67-16,33 0 15,-33-66 79,-33 0-78,33-1-16,0-32 15</inkml:trace>
  <inkml:trace contextRef="#ctx0" brushRef="#br1" timeOffset="140580">19282 11542 0,'-34'0'32,"1"0"14,66 0 17,1 0-47,-1 0-16,0 0 15,66-33-15,66 33 16,-132 0-1,0 0 17,0-33-17,1 33 1</inkml:trace>
  <inkml:trace contextRef="#ctx0" brushRef="#br1" timeOffset="141264">20108 11212 0,'0'-33'16,"-33"33"-1,33-33 1,33 33 31,0-34-47,100 1 16,-1 66-1,-66 34 1,-66 32-1,-33 66 17,-66 1-17,33-34 1,33-99-16,-34 66 16,67-66-16,-66 0 15,66 0 1,-33-33-1,66 0 1,0 0 15,0 0-31,34-33 16,32 0 0,66 0-1,1 0 1,-1 0-1</inkml:trace>
  <inkml:trace contextRef="#ctx0" brushRef="#br1" timeOffset="-188779.73">28013 14254 0,'0'-33'16,"33"33"46,-33 33-46,0 34-1,0-34-15,33 0 16,-33 132 0,33 0-1,-33-32 1,0-1 0,0-99-1,0 0 1,0-66 15,0 0-15,0-33-1,0-66 1,0-34 0,0 67-1,-33 0 16,33 0-15,0 66 0,0-1-1,0 1-15,0 66 47,0 1-31,0-1-1,0 66 1,33 0 0,-33 66-1,0-65 1,33 65 0</inkml:trace>
  <inkml:trace contextRef="#ctx0" brushRef="#br1" timeOffset="-187862.73">28575 14684 0,'33'0'79,"0"0"-64,0 0-15,33 0 16,34 0-1,-1 0 1,-33 0 0,-99 0 31,0 0-47,-66 0 15,32 0 16,34 0-31,-33 33 16,33-33-16,0 0 16,66 0-1,-33-33 1,33 33 0,0 0-1,0 0 1,67 0-1</inkml:trace>
  <inkml:trace contextRef="#ctx0" brushRef="#br1" timeOffset="-186413.75">29633 14023 0,'0'33'62,"0"-66"-31,0 66 48,-33-33-79,0 0 15,33 33 1,-33-33 31,0 33-32,0 0 17,0 0 14,0 0-46,33 34 16,-33-34-16,0 132 16,33-132-1,0 66 1,33-33 0,-33-33-16,33 34 15,-33-34 1,33 0-16,66 66 31,-33-66-15,33 0-1,-32 0 1,-1-33-16</inkml:trace>
  <inkml:trace contextRef="#ctx0" brushRef="#br1" timeOffset="-185811.75">29766 14585 0,'33'0'78,"0"0"-63,-33-33 1,33 33-16,0 0 16,0 0-16,0 0 15,33 0 1,-33 0-1,0 0 1,-99 33 15</inkml:trace>
  <inkml:trace contextRef="#ctx0" brushRef="#br1" timeOffset="-184413.75">30262 14321 0,'0'0'0,"0"-33"0,0-1 31,33 34 16,0 0-47,0 0 16,0 0-1,66 67 1,-33-1-1,-33 0 1,-33-33 0,-33 0-1,33 0-15,-66 0 16,33 0 0,0-33-16,0 33 15,0-33 16,33 33-15,0 0 437,33-33-234,-33 34-203,33-34-16,0 0 0,66 66 15,1-66 16,-67 0 16,0 0-31</inkml:trace>
  <inkml:trace contextRef="#ctx0" brushRef="#br1" timeOffset="-183844.75">30659 13891 0,'0'0'0,"33"0"78,-33 33-78,33-33 16,0 33-16,33 33 16,33 33-1,0 33 1,1 1 15,-67-34-15,0 66-1,-66-32 1,0 32 0,0-99-1,-34 33 1,34-66-1,-33-33-15</inkml:trace>
  <inkml:trace contextRef="#ctx0" brushRef="#br1" timeOffset="-183016.75">31518 14850 0,'0'0'15,"-33"0"1,33-33 0,0 66 46,0 0-31,-33-33-31,33 33 16,0 0 15,33-33-31,0 0 31,1 0-15,-34-33-16,0 0 16,0 0-1,-34 33 17</inkml:trace>
  <inkml:trace contextRef="#ctx0" brushRef="#br1" timeOffset="-180363.73">32081 14254 0,'0'0'0,"0"-33"0,-33 33 16,33-33-1,0 0 1,-33 33 0,33-33-1,33 33 1,0-33 0,33 0-1,66 33 1,0 33 15,-65 0-15,-34-33-16,-33 66 15,0-33-15,-33 0 16,-34 34 0,-32-1-1,33-33 1,99-33 31,-33-33-47,33 33 15,33 0 1,34 33 0,-67 0-1,33 0 1,-33 66 15,-33-33-15,-33 34-1,-33-1 1,-67-66 0,1-33-1,0-33 1,0-66-16</inkml:trace>
  <inkml:trace contextRef="#ctx0" brushRef="#br1" timeOffset="-179561.73">28310 15842 0,'0'-33'31,"0"66"-15,0 0-1,0 0 1,33-33-16,-33 66 16,34 33-1,-34-65-15,33 65 16,-33-66-16,0 66 15,0-66-15,0 66 16,0-66-16,0 0 16,0 1-16</inkml:trace>
  <inkml:trace contextRef="#ctx0" brushRef="#br1" timeOffset="-179047.73">29071 16305 0,'0'0'0,"33"0"47,0 0-32,0 0 1,0 0-16,67 0 16,-1 0-1,198 0 1</inkml:trace>
  <inkml:trace contextRef="#ctx0" brushRef="#br1" timeOffset="-177431.73">30361 15677 0,'0'0'0,"-33"0"47,33 33-16,-33-33-15,33 33-16,-66 0 15,-34 33 1,34 66 0,33-66-1,33 1 17,0 32-32,33 33 15,0-99-15,34 99 16,-34-132-1,66 133-15,-33-67 32,99 0-17,-65-66-15</inkml:trace>
  <inkml:trace contextRef="#ctx0" brushRef="#br1" timeOffset="-176760.75">30493 16239 0,'-33'0'0,"66"0"16,0 0 30,0 0-46,-33 33 16,100-33 0,-67 0-16,66 33 15,-66-33-15,33 0 16,33 33 0,-66-66-16</inkml:trace>
  <inkml:trace contextRef="#ctx0" brushRef="#br1" timeOffset="-176281.73">31320 15941 0,'33'0'16,"-66"0"47,0 0-63,0 33 0,0-33 15,-33 66-15,-34 1 16,67-67-16,-33 99 15,66-66 1,0 0 0,0 99-1,66-33 1,-66-66-16,133 34 16,-100-67-16,66 33 15,33-66 1,-66-34-1,-99-32 17,0 33-32,0 66 0,-33-33 15,33 33-15,0 0 16,0 0-16,-66 66 16</inkml:trace>
  <inkml:trace contextRef="#ctx0" brushRef="#br1" timeOffset="-175931.73">31717 15577 0,'0'33'63,"33"-33"-63,0 33 16,33 34-16,33 98 15,1 0 1,-100-132-16,66 199 15,-66-199 1,0 132 0,-99 67-1,-133-67-15</inkml:trace>
  <inkml:trace contextRef="#ctx0" brushRef="#br1" timeOffset="-175031.73">28542 17661 0,'0'0'0,"0"33"62,0 0-46,0 0-16,0 0 15,0 0-15,33 100 16,-33 32 0,33-66-1,-33 33 1,0-32 0</inkml:trace>
  <inkml:trace contextRef="#ctx0" brushRef="#br1" timeOffset="-174698.75">29203 18124 0,'0'0'0,"33"0"47,1 0-31,-1 0-16,0 0 31,0 0-31,66 0 0,33 33 15,1-33 17,-1 0-32</inkml:trace>
  <inkml:trace contextRef="#ctx0" brushRef="#br1" timeOffset="-174398.73">29534 17793 0,'0'0'0,"0"-33"0,-33 0 16,33 0 15,0 66 0,0 0-31,0 33 32,33 67-17,33-1 1,-33 33 0,67 1-16</inkml:trace>
  <inkml:trace contextRef="#ctx0" brushRef="#br1" timeOffset="-173914.73">30758 17694 0,'0'-33'15,"-33"33"17,-33 33-17,-34-33 1,1 66-1,33 33 1,-33 34 0,99-34-1,33 33 1,165 34 0,-98-133-1,98-66 1,-99-34-1,-99 34 17,-66-66-17,-99 99 1,-34 66-16</inkml:trace>
  <inkml:trace contextRef="#ctx0" brushRef="#br1" timeOffset="-173032.73">29435 19447 0,'0'0'0,"-33"-33"15,66 33 48,0 0-47,0 0-16,33 0 15,133 0 1,-67 0-1,66 0 1,-98 33 0,-67-33-1,-66 0 95,33 33-48,0 0-46,0 0-1,0 0-15,0 0 0,-33 66 16,-1 100 0,34-1-1,-33 34 1,33-67 0</inkml:trace>
  <inkml:trace contextRef="#ctx0" brushRef="#br1" timeOffset="-171199.73">23250 10980 0,'0'33'31,"0"-66"1,0 66-1,33-33 31,0 0-62,0 0 16,1 0-16,-1 0 16,99 33-1,66-33 1,-98 33 0,-1-33-1,-33 0 1,-33 0-1,-66 0 32,33 33 203,0 1-234,0-1-16,0 0 0,-33 99 16,33 0-1,0 34 1,0-34-1,0-99 17,0 0-32</inkml:trace>
  <inkml:trace contextRef="#ctx0" brushRef="#br1" timeOffset="-167749.75">15908 13527 0,'0'0'0,"-33"0"15,0 0 17,0 0 15,66 0-47,0 0 31,0 0-31,0 0 15,166-33 1,-166 33-16,132-33 16,-132 0-16,132 33 15,-32-33 1,-67 33 0,-66 33 15,-33 0-31</inkml:trace>
  <inkml:trace contextRef="#ctx0" brushRef="#br1" timeOffset="-167082.75">16966 12965 0,'0'-33'16,"-33"33"-16,66-34 31,-33 1-31,0 0 16,33 33-1,34-33 1,32 33-1,0 99 1,0 67 0,-66 32-1,-66-65 1,-33-1 0,33-132-16,-33 66 31,66-33-31,-33-33 0,0 66 0,0-66 15,33 33-15,0-66 47,33 33-15,99-33-1,33 0-16,1 33 1,65 0-16</inkml:trace>
  <inkml:trace contextRef="#ctx0" brushRef="#br1" timeOffset="-165749.75">20075 12700 0,'-33'-33'16,"33"0"-1,33 33 79,0 0-94,33 0 0,100 0 16,98 0-1,-65 0 1,-133 0 0,-33-33-1,-33 66 126,-33-33-141,33 33 15,0 0-15,-33 0 16,33 33 0,-33 100-1,0-1 1,33-99-16,0 99 16,0-131-16,0 98 15,0 99 1</inkml:trace>
  <inkml:trace contextRef="#ctx0" brushRef="#br1" timeOffset="-161900.75">9327 13328 0,'0'0'0,"-34"33"47,34 1-31,34-1-1,-34 66 1,0 33 0,33-99-16,0 99 15,-33-98-15,33 164 16,33-33-1,-33 1 17,0 32-17,-33-165-15,33 66 16,-33-65-16,33-1 16,-33 0-16</inkml:trace>
  <inkml:trace contextRef="#ctx0" brushRef="#br1" timeOffset="-160849.75">9393 13196 0,'0'-33'0,"0"0"47,0 0-32,33 33 1,0 0 0,99-33-1,-99 33-15,133-33 16,-133 33-16,165 0 16,133-33-1,-67 0 1,1 0-1,-166-1 1,0 34 0,-132 34 31,33-1-16,0 0-16,0 0-15,-33 0 0,33 0 0,0 33 16,0 132 0,0-32 15,33-133-31,-33 132 16,33-132-16,0 166 15,67 65 1,-34-65-1,-33-34 1,-33-33 0,0-98-16,0 65 15,0-66-15,0 0 16,0 33 0,0-33-1,0 0 1,-33-33 15,33 33-15,-99-33-16,-34 33 31,-98-33-15,32-33-1,-98 0 1,131 0-1,-65-33-15</inkml:trace>
  <inkml:trace contextRef="#ctx0" brushRef="#br1" timeOffset="-159017.72">15114 12634 0,'0'33'47,"0"0"-31,0 0-1,0 66 1,33 100 0,-33-34-1,67 100 1,-34-34-1,-33-165-15,66 133 16,-66-166-16,33 132 16,0-32-1,-33-34 1,0-66 0,0 33-1</inkml:trace>
  <inkml:trace contextRef="#ctx0" brushRef="#br1" timeOffset="-157600.75">15180 12535 0,'34'0'62,"-34"33"-62,33-33 16,0 0-16,66 33 15,66-33 1,133 0 0,0 0-1,98-33 1,-98 33-1,0-33 17,-100 33-32,67 0 15,-67 0 17,-65 0-17,32 33 1,-66-33-1,-33 0 1,67 33 0,-67-66-1,0 33 1,-66 33 93,0 0-109,0 0 16,0 0 0,0 66-1,0 34 1,0 98-1,33-66 1,-33-98-16,66 98 16,-66-132-16,66 99 15,-33 1 1,33 32 0,-66-66-1,0 33 1,0-65-1,33-1 1,-33 0 0,0-33 15,0 33-15,0-33-1,-33-33 1,0 0-1,0 0 17,0 0-32,-99 0 15,-33-33 1,-34 33 0,-32-33-1,-133 0 1,165 33-1,-98 33 1,231-33-16,-133 33 16,133-33-1,-99 0-15,-133 0 32,66 0-17,-32 0 1,132 0-1,32 33 1</inkml:trace>
  <inkml:trace contextRef="#ctx0" brushRef="#br1" timeOffset="-157067.72">16999 14453 0,'0'0'0,"0"-33"31,-33 33 0,33 33-15,-33-33-16,33 33 15,-33 33-15,-33 66 32,0 67-17,-66 65 1,32 34-1,34-133 1,0 34 0,33-67-16</inkml:trace>
  <inkml:trace contextRef="#ctx0" brushRef="#br1" timeOffset="-156417.75">15478 17264 0,'0'-33'0,"33"33"0,-33 33 47,-33-33-32,33 33 1,33-33-16,-33 66 15,0 33 1,0 1 0,33-1-1,0-33 1</inkml:trace>
  <inkml:trace contextRef="#ctx0" brushRef="#br1" timeOffset="-156217.75">15478 16834 0,'0'0'0,"33"33"31</inkml:trace>
  <inkml:trace contextRef="#ctx0" brushRef="#br1" timeOffset="-155617.75">15974 17165 0,'0'0'0,"0"-33"16,33 33-1,-33-33 1,0 66-1,33-33 1,0 33 0,1 0-16,32 66 15,0 0 17,-66-66-32,33 67 15,-33-67-15,33 0 16,-33 0-1,0-66 17,0 0-32,-33 0 15,33 0-15,0-67 16,0 67-16,0 0 16,0-33-16,0-33 15,33 33 16,0 33-31,0 0 0,0 33 0,0 0 16,66 33 0,-32 66-1,-1 33 17,0-33-17,-33 34 1,0-34-16</inkml:trace>
  <inkml:trace contextRef="#ctx0" brushRef="#br1" timeOffset="-155201.75">17033 17132 0,'-34'0'16,"68"0"-1,-34 33 1,0 0-16,0 0 16,33-33-16,-33 33 15,33 66 1,33-33-1,0 1 1,0-1 0,-33-66-1,0 0 1,-33-33 0,0-67-1,33-32 1,-33-33-1,-33 99 1,33-1-16</inkml:trace>
  <inkml:trace contextRef="#ctx0" brushRef="#br1" timeOffset="-154401.75">17859 17297 0,'33'-33'62,"1"33"-46,-1 0 0,0 0-16,-33-33 31,33 33-31,66-99 16,-66 99-16,-33-99 15,0 65-15,0-32 16,-99 33-1,0 66 1,-1 0 0,34 67-1,33-1 1,66 0 0,0-33-1,67 33 1,65-32-1,0-34 1,-66-66 0,-32-67-1,-67 1 17,0-33-17,0 33 1,0 66-16,0-1 15,33 1-15,0 33 16,0 33 0,0 1-1,0-1 17,0 66-32,-33 33 15,0-33 1,0-66-1,0 34 1,33-67 0,66 0-1,1-34 17,98-65-32</inkml:trace>
  <inkml:trace contextRef="#ctx0" brushRef="#br1" timeOffset="-153949.75">19282 16801 0,'0'0'16,"-34"0"-1,1 33 1,0-33-16,-33 66 16,0 33-1,66-32 17,0-1-17,66 0 1,33-33-1,1 0 1,-1 0 0,-66 33-1,0 0 1,-33 34 0,-33-100-16,0 66 15,0-66-15,-33 33 16,-34-66-1,-32 0 1,33-100 0</inkml:trace>
  <inkml:trace contextRef="#ctx0" brushRef="#br1" timeOffset="-153484.75">19745 17198 0,'-34'0'0,"68"0"16,-1 0 30,0 0-30,-33-33-16,33 33 16,33 0-16,33-66 15,-33 0 17,-33-34-17,-66 34 1,0 33-16,-66 33 15,66 0-15,0 33 16,-99 66 0,65-32-1,34 65 1,33 0 0,133 33-1,-1-98 1,-99-67-16,331 0 15</inkml:trace>
  <inkml:trace contextRef="#ctx0" brushRef="#br1" timeOffset="-152768.75">14651 16570 0,'0'0'0,"0"-34"16,-33 34 0,0 0 15,33 34-15,33 32-1,-33 132 1,66 34-1,1 98 1,-1-65 0,-66-199-16,66 166 15,-33-166-15,0 66 16,0-66 0,-33-99-1</inkml:trace>
  <inkml:trace contextRef="#ctx0" brushRef="#br1" timeOffset="-151150.75">14519 16371 0,'0'0'0,"0"-33"31,33 33-16,0 0 1,0 0 0,66 0-16,100 0 15,99-33 17,-1 0-17,100 33 1,66 0-1,-198 33 1,132-33 0,-67-33-1,-98 0 1,-166 33-16,199-66 16,-199 66-16,132-33 15,133-34 1,-34 67-1,-230 0-15,230-33 16,-231 33-16,133 0 16,-133 0-16,166 0 15,-199 0 1,198 33 0,1-33-1,-1 0 1,67 34-1,-100-68 1,-32 34 0,-34-33-1,-99 33 1,0 0 0,0 0-1,-33-33 1,0 66-1,-33-33 1,33 33 15,0 1-15,0 32 0,0 66-1,0-99-15,0 165 16,0-164-16,33 98 15,0 99 17,-33 1-32,33-1 15,0-32 1,-33-1 0,33-32-1,-33 32 1,0-99-1,0-33 1,0-33 0,0 1-1,-33-34 17,0 0-17,0-34 1,-33 34-1,-99-33 1,132 33-16,-133-33 16,133 33-16,-33 0 0,-33 0 15,-133-33 17,-98 33-32,-1-33 15,0 33 1,-33 0-1,100 0 1,-1 0 0,-99 33-1,133-33 17,-67 33-17,-33-33 1,100 0-1,-1 33 1,-65-33 0,-34 0-1,100 0 1,-1 33 0,-33-33-1,100 34 1,-66-34-1,65 0 1,1 0 0,132 0-16,-133 0 15,100-34 1,-33 34 0,-132-99-16</inkml:trace>
  <inkml:trace contextRef="#ctx0" brushRef="#br1" timeOffset="-150368.75">15643 16636 0,'0'-33'15,"-33"33"1,33-33-1,-33 33 1,0 33 0,0-33-1,0 33 1,33 33 0,0-33-1,0 0-15,33-33 16,0 0-1,0 0-15,0-33 16,0 0 0,-33 0-1,0-33 17,-33 33-17,0 33 1,-66 66-16</inkml:trace>
  <inkml:trace contextRef="#ctx0" brushRef="#br1" timeOffset="31006.27">13957 9459 0,'-33'0'31,"33"-33"-15,-33 33-16,0-33 31,-1 0-15,1 33-1,-66-33 1,0 66-1,66-33-15,-132 33 16,131-33-16,-32 33 16,-33 0-16,-66 0 15,132-33-15,-67 66 16,-65 33 0,66 34-1,-33 65 1,65 34-1,34-100 1,0 66 0,66-65-1,0-34 17,0 0-17,67 0 1,-1-33-1,33 0 1,100-32 0,-67 32-1,-99-66-15,166 0 16,-166 0-16,132-66 16,-98-1-1,-34 34-15,33-66 16,-66 66-16,33-66 15,0-67 1,-66 133-16,0-165 16,33 165-1,-66-232 1,33 100 0,-66-67-1,0 133 1,33 66-16,-99-66 15</inkml:trace>
</inkml:ink>
</file>

<file path=ppt/ink/ink1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8T19:04:39.800"/>
    </inkml:context>
    <inkml:brush xml:id="br0">
      <inkml:brushProperty name="width" value="0.05292" units="cm"/>
      <inkml:brushProperty name="height" value="0.05292" units="cm"/>
      <inkml:brushProperty name="color" value="#002060"/>
    </inkml:brush>
  </inkml:definitions>
  <inkml:trace contextRef="#ctx0" brushRef="#br0">19050 6118 0,'-33'-33'16,"66"66"-16,-66-99 31,0 66-15,33 33-1,-33 34 1,33 32-16,-33 33 15,0 67 1,33-166-16,-33 198 16,33-198-16,0 133 15,0-133-15,33 165 16,-33-165-16,0 33 16,66 33 15,-33-99-16,0 0 1,0 0 0,0 0-1,0 0 17,66 0-32,-66 0 0,67 34 15,-67-34-15,66 0 16,99 33-1,1-33 1,98 0 0,-65 0-1,-199 0-15,132 0 16,-98 0-16,-34 0 16,33 0-16,33 0 0,166 33 31,-133-33-16,-99 0-15,132 0 16,-99 0-16,100 0 16,32 33-1,1-33 1,65 0 0,-98 0-1,65 0 1,-198 0-16,100 0 15,-67 0-15,99 0 16,33 0 0,-32 0-1,-1 33 1,-99-33 0,34 0 15,-67 0-16,33 0 1,-66-33 0,0-33-1,0-34 1,33-32 0,-33 0-1,0-34 1,0 34-1,-33-33 1,33-1 0,-33 34-1,33 0 1,-33 66 0,33 33 15,-33 33-16,-1 0 1,1 0 0,0 0-1,-99 0 1,-33 0 0,99 0-16,-166 0 15,166 0-15,-133 0 16,-230 0-1,-101 0 1,100 0 0,-33 0-1,100 0 1,-67 33 0,165 0 15,0-33-16,100 33 1,66-33-16</inkml:trace>
  <inkml:trace contextRef="#ctx0" brushRef="#br0" timeOffset="3817">16636 9227 0,'-33'0'15,"33"-33"1,0 0-1,0 0 1,33 33 15,0 0-15,0 0 0,0 0-1,0 0-15,66 33 16,-66-33-16,100 33 15,-100-33-15,99 33 16,0-33 0,34-33-1,-100 33 1,0-33 0,-33 0-1,33 33 16,0 0-15,33 33 0,67 0-1,-1 0 1,-33-33 0,1 0-1,-67-66 1,66 33-1,0 0 1,-98 33-16,131 0 16,-132 0-16,99 33 15,1 33 1,-1 0 0,33-33 15,1-33-16,-34-66 1,0 0 0,0 0-1,-65 66 1,65 33 0,33 66-1,-32-33 1,65 34-1,-66-67 1,1-66 0,-1-33-1,-33-1 1,-33 1 0,0 33-1,34 66 16,-67-33-31,99 66 16,-99-66-16,132 33 16,-132-33-16,166 34 15,-133-1-15,66-33 16,-99 0-16,133-33 16,-133 33-16,0-34 15,33 34-15</inkml:trace>
  <inkml:trace contextRef="#ctx0" brushRef="#br0" timeOffset="6265">17992 9459 0,'-33'-33'0,"0"0"16,-1 0-1,-32 0 16,0-1-15,-33 1 0,0 33-1,-1 0 1,-65 67 0,33 32-1,0 0 1,-34 99-1,133-164-15,-33 131 16,33-99-16,-33 33 16,0 100-1,33-1 1,33-165 15,33 166-15,-33-133-1,66 33 1,0 0 0,33-66-1,0 33 1,34-33 0,65 34-1,67-67 1,-67 0-1,1 0 1,-1-33 0,-66-34-1,1-98 1,-67-66 0,-66-1-1,-66-99 16,-34 100-15,-32 32 0,-33 67-16</inkml:trace>
  <inkml:trace contextRef="#ctx0" brushRef="#br0" timeOffset="12615">20274 11212 0,'33'-33'62,"-33"0"-31,33 33-31,-33-34 16,33 1 0,0 33-1,-33-33 1,198-33 0,1 33-1,-1 132 1,-65-33-1,32-32 1,-66-1 0,67-66-1,-67-1 1,33-32 0,-66 33-1,33 0 1,-32 33 15,32 0-15,66 66-1,-33 0 1,1-66 0,-1 0-1,-66 0 1,33-33-1,1 0 1,-1 33 0,33 33-1,0 34 1,1-34 0,32-33-1,-66-33 1,-66 33-16,67-34 15,-67 1 1,0 0 0,66 33-1,-33-33 1,33 66 0,-66 0-16,100 0 15,-100-33-15,33 0 16,-33 0-16,99 0 15,34-33-15</inkml:trace>
  <inkml:trace contextRef="#ctx0" brushRef="#br0" timeOffset="30063">30989 14221 0,'0'0'0,"0"-33"31,33 33-15,0 0 0,-66 0 77,33-33-93,-33 33 16,33-33-16,-66-33 16,-33 0-1,-33 33 1,132 0-16,-133 0 31,100 33-31,-99 0 0,0 33 31,-1 0-15,1 66 0,0 66-1,0-32 1,132-100-16,-67 99 15,34-99-15,0 66 16,0 100 0,66-1-1,0-66 1,67 1 0,-1-34-1,33-33 1,33 33-1,34-66 1,32 0 15,-65-66-15,-133 33-16,99-33 16,-99 0-16,66-66 0</inkml:trace>
  <inkml:trace contextRef="#ctx0" brushRef="#br0" timeOffset="30913">30989 14089 0,'0'-33'15,"33"66"32,0-33-47,1 33 16,-1-33-16,-33 33 15,99 33 1,33 34 0,-33-1-1,-66 33 1,0 100-1,-66-1 1,-33-32 0,-33-34-1,-132 33-15</inkml:trace>
  <inkml:trace contextRef="#ctx0" brushRef="#br0" timeOffset="32595.99">5920 15544 0,'0'0'0,"-33"0"0,33-33 16,-33 33 0,-33-33-1,-67 0 1,67 0-1,33 0 1,-33 33-16,33 0 16,0 0-16,-99 66 31,32 0-15,67-33-16,-66 100 15,99-100-15,-66 99 16,-33 133-1,66-166 1,33 298 0,66-199-1,33-33 1,33-65 0,-65-67-16,65 33 15,-66-66-15,132 33 16,-165-33-16,166-33 15,-133 33-15,166-66 16,-67-67 0,-66-32 15,-99-33-15,-66-34-1,-33 67 1,-166-1-1</inkml:trace>
  <inkml:trace contextRef="#ctx0" brushRef="#br0" timeOffset="45277">8566 17264 0,'-33'0'0,"0"-33"31,0 33 1,33-33-32,-33 33 15,0-33 1,-1 33 0,-65-33-1,0 0 1,0 33-1,66 0-15,-100 0 16,100 0-16,0 0 16,0 33-16,-99 0 15,0 0 17,-1 33-17,34 33 1,0 0-1,-66 133 1,98-100 0,1 100-1,33-100 1,33 0 0,0-65-1,33 131 1,-33-165-16,33 0 15,-33 0-15,33 33 16,34 34 0,-1-34 15,33-33-15,99 33-1,34 0 1,-67-33-1,1-66 1,98-66 0,-98 0-1,32-34 1,-66 34 0,-66-33-1,-33 99-15,1-133 16,-34 133-16,0-132 15,-34-67 1,-131-32 0,0 32-1</inkml:trace>
  <inkml:trace contextRef="#ctx0" brushRef="#br0" timeOffset="46960">16503 17429 0,'0'-33'62,"-33"33"-46,33-33 0,33 0-16,-33 0 15,0 0 1,33 0-16,34-66 15,-67 66-15,66-33 16,66-34 0,0-32-1,1 33 1,-100 66-16,132-33 16,-99 33-16,-33-1 15,232-32 1,-67 0-1,-165 66-15,199-66 16,-199 66-16,198-33 16,34 0 15,-100 33-15,265 33-1,-165-33 1,-199 33-16,199 0 15,-232-33-15,231 33 16,-32 33 0,-34-33-1,133 67 1,-166-1 0,-132-66-16,100 66 15,-100-66-15,66 66 16,-33 34-1,0-67 1,0 33 0,-32-33-1,-1-33 1,0 33 15,0-33-15,-33 1-1,33-1 1,-33 0 0,0-66 31,0 0-16,0-1-31</inkml:trace>
  <inkml:trace contextRef="#ctx0" brushRef="#br0" timeOffset="80839">10616 21497 0,'0'33'156,"33"-33"-140,1 0 0,-1 0-16,99 0 0,-66 0 15,33 0 1,34-33 0,-67 33 15,33 0-31,33-33 15,-33 33 17,34 0-17,-34 0 1,33-33 0,-66 33-1,34 0 1,-1-33-1,33 33 1,-66 0 0,-33 0-16,33-33 15,-32 33-15,32 0 16,33 33 0,0-33-1,-33 0 1,34 0-1,-34 0 17,0 33-17,33-33 1,-33 0 0,33 33-1,-32-33 1,-1 0-1,0 0 1,33 33 0,-33-33-1,0 0 1,0 0 0,-32 0 15,32 33-31</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24:19.681"/>
    </inkml:context>
    <inkml:brush xml:id="br0">
      <inkml:brushProperty name="width" value="0.05292" units="cm"/>
      <inkml:brushProperty name="height" value="0.05292" units="cm"/>
      <inkml:brushProperty name="color" value="#C00000"/>
    </inkml:brush>
  </inkml:definitions>
  <inkml:trace contextRef="#ctx0" brushRef="#br0">11212 3936 0,'0'-33'15,"-33"33"17,33-33-1,0-1 0,0 1 16,0 0 15,33 0-46,0 0 15,0 0-31,99 0 16,100 33 0,-67 33-1,-66 0 1,-33-33-1,1-33 1,-1 0 0,-33-33-1,66 0 1,-66 0 0,33 66-1,0 33 1,0 33-1,1-33 17,-1 33-17,66 0 1,-33-66 0,34-66-1,-1 0 1,-66 33-1,0 0 1,0 33 0,34 66-1,-1 0 1,33 0 0,-33 0-1,0-33 16,1-66-31,-67 33 0,33-33 32,-66 0-32,66 0 15,-33 0 1,0 33 0,33 33-1,1 33 1,-34-66-16,66 66 15,-66-33-15,33 1 16,33-34 0,-33 0-1,1-34 1,32-32 0,-33 33-1,0 0 1,0 33-1,0 33 1,34 33 15,-1-33-15,0-33 0,0-33-1,-33 0 1,-33 33-16,0-33 15,-33 0-15,34 33 16,32-33 0,-33 66-1,66 0 1,0 33 0,-66-33-16,100 1 15,-100-1 1,99-33-1,-66 0-15,66-67 16,-99 34 0,34 0-16,-67 0 15,66 0 1,0 0 0,0 33-1,0 33 1,33 0-1,-32 33 1,98-33 0,-66-66-1,33 0 1,-32-33 0,-1 0-1,-33 33 1,0 33-1,0 0 1,133 33 0</inkml:trace>
  <inkml:trace contextRef="#ctx0" brushRef="#br0" timeOffset="4331.99">23085 2480 0,'0'0'0,"-33"0"31,33-33 16,0 0-16,-33 33-15,33-33-16,-33 33 15,33-33 1,-33 0 0,0 0-1,-34 0 1,1 0 0,33 33-1,-66 0 1,0 0-1,33 33 1,33-33-16,-34 33 16,34-33-1,0 33 1,-33 0 0,0 33-1,-33 0 1,66 1-1,0-1 1,-1 0 0,34 0-1,-33 33 1,33-33 0,0 1-1,0-34-15,0 33 16,33-33-16,-33 33 15,34 0 1,-34-33 15,33 0-31,0 33 0,-33-32 16,33 32 0,33 0-1,0 0 1,0-33-1,33 33 1,1 0 0,65-33-1,-66 0 1,-66-33-16,67 0 16,-67 0-16,66-33 15,66 0 1,1 0-1,-100-33 1,0-33 0,-33-100 15,-33 1-15,-33-67-1,-33 100 1,-34 33-16</inkml:trace>
  <inkml:trace contextRef="#ctx0" brushRef="#br0" timeOffset="9042">17992 3969 0,'0'0'0,"-33"0"16,33-33 30,0 0 158,33 33-204,33 0 15,-33 0-15,0 0 16,66 0-1,33 33 1,-65-33-16,-34 0 16,33 0-16,-33 33 15,33-33 1,-33 0 0,0 0 30,0 0 17</inkml:trace>
  <inkml:trace contextRef="#ctx0" brushRef="#br0" timeOffset="20712.99">7408 6582 0,'-33'0'63,"33"-34"46,0 1-93,33 33-1,-33-33-15,0 0 16,33 33 0,-33-33-16,33 33 15,1 0 1,32 0-1,0 33 17,0 0-32,0 33 15,0-32 1,-33-1 0,0-33 15,1 0-16,32-33 1,-33-1 0,66-32-1,-66 66 1,0 0 0,0 0-1,33 33 1,0 34-1,-32-34 1,32-33 0,-33 0-1,33-33 17,0-34-17,0 1 1,-33 66-16,0-66 15,0 66-15,0 0 16,34 0 0,-34 33-1,66 0 1,-33 33 0,0-66-1,0 0 1,-33-33-1,0 33 1,1-33 0,-1 33-1,33 0 1,-66 33 0,66 0-1,-66 0-15,33-33 16,-33 34-16,33-34 15,0 33-15,-33-66 16,33 33 0,-33-67-1,33 1 1,-33 33 0,0 66 15,0 0-31</inkml:trace>
  <inkml:trace contextRef="#ctx0" brushRef="#br0" timeOffset="43696.99">15842 8963 0,'0'-33'0,"0"0"63,0 0-32,0-1 0,-33 34-31,-66-99 16,32 99 0,-32 0-1,0 66 1,33 1 15,33-34-31,-33 66 16,33-66-16,33 33 15,-67 33 1,67 34 0,-33-1-1,66 0 1,-33-99-16,34 33 15,-1-33-15,33 34 16,0 32 0,99-33-1,-132-66-15,166 33 16,-166-33 0,99-33-16,34-33 15,-34 0 1,-33-133 15,-33 67-15,-66 0-1,-66-67 1,0 67 0,-66 66-1,-34 33-15</inkml:trace>
  <inkml:trace contextRef="#ctx0" brushRef="#br0" timeOffset="44410">17132 9128 0,'0'-33'0,"0"66"0,0-99 15,-33 66-15,33-33 16,-33 0 0,0 0-1,-1 33-15,1-33 16,0 33-1,-33 0-15,-66 33 32,33 0-17,-34 66 1,34-33 0,66-33-16,-33 66 15,66-65-15,-33-1 16,33 33-16,0 33 15,0-66-15,66 99 16,33 1 0,34-34-1,-100-66-15,165 33 16,-165-66-16,132 0 16,-32-66-1,-34-99 1,-66-34 15,-33 133-31,-66-132 16,66 164-16,-66-65 15,-33 0 1,-34 33-16</inkml:trace>
  <inkml:trace contextRef="#ctx0" brushRef="#br0" timeOffset="45042.99">17959 9029 0,'0'-33'0,"0"66"0,0-99 31,-33 66-16,-1 0 1,34-33-16,-66 33 16,-33 0-1,0 0 1,0 33 0,-67 66-1,67 0 1,33 0-1,66 1 17,0-67-32,66 66 15,-33-66-15,0 33 16,199 100 0,-67-100-1,67-66 1,-133-33-1,-66 33-15,0-100 16,-33 67-16,-33-132 16,-66 0-1,-34 32 1,1 34 0</inkml:trace>
  <inkml:trace contextRef="#ctx0" brushRef="#br0" timeOffset="45659.99">19116 8996 0,'-33'0'0,"66"0"0,-66-33 15,0 33 17,-33-33-17,33 33 1,-100 33 0,34 0-1,0 33 1,33 0-1,33 66 1,33-65 0,33 65-1,99 0 1,34-33 0,65-66-1,-66-33 1,-32-132 15,-100 0-15,-99-34-1,-34 34 1,-32 33-16</inkml:trace>
  <inkml:trace contextRef="#ctx0" brushRef="#br0" timeOffset="48425.99">19976 8963 0,'0'0'0,"0"-33"15,0 0 1,-33 33 0,33-33-1,-33-34 1,-33 1 0,33 33-1,-33 0 1,-1 33-1,-65 33 17,33 0-17,99 0-15,-99 33 16,66-32-16,0 32 16,-34 66-1,34-33 1,33 33-1,33 34 1,0-133-16,34 99 16,-67-99-16,99 100 15,33-34 1,0-33 0,67-33-1,-34-33 1,-33-66 15,-98 66-31,32-99 16,-66 66-16,33-100 15,-66 1 1,-67-66 0,-98 32-1</inkml:trace>
  <inkml:trace contextRef="#ctx0" brushRef="#br0" timeOffset="50224.99">16206 8764 0,'0'33'250,"33"-33"-187,-33-33-48,-33 33 17,0 0-17,0 0-15,33 33 16,-33-33-1</inkml:trace>
  <inkml:trace contextRef="#ctx0" brushRef="#br0" timeOffset="50991.99">17099 8797 0,'-33'0'47,"33"-33"-32,-33 33 1,-1 0 0,1 0-1,33 33 1,0 0 0,0 1 15,33-1-16,1-33-15,-1 33 32,0-66-17,-33 0 1,0-34 0,0 34-1,-33 0 1,0 33-1,33 33 1,-34 0-16</inkml:trace>
  <inkml:trace contextRef="#ctx0" brushRef="#br0" timeOffset="51741.99">17959 8830 0,'33'0'31,"-33"-33"-15,-33 33 46,0 33 1,33 1-48,33-1 1,-33 0-16,33 0 16,33-66-1,-66 0 1,0 0-16,-33-34 16,33 34-16,-33 0 15,0 33-15,0 0 16,-1-33-1,34 66 1,0 0 0</inkml:trace>
  <inkml:trace contextRef="#ctx0" brushRef="#br0" timeOffset="52525">20208 8797 0,'0'0'0,"-34"0"63,1 0-48,33 33 1,-33-33-16,0 34 15,0-34 1,33 66 0,33-33-1,-33-66 1,66 33 0,-33-33-1,34 0 1,-67-1-1,0 1 1,-33 33 0,-1 0-1,1 33-15</inkml:trace>
  <inkml:trace contextRef="#ctx0" brushRef="#br0" timeOffset="57366">8434 6548 0,'0'34'157,"0"-1"-142,0 0-15,0 99 16,0 99 0,0-98-1,33-34 1,-33-33-1,0-33 17,0 33-17,33-33 1,-33 0 0,33-33-1,0 34 1,0-34-1,33 0 1,33 0 0,1 0-1,65-34 1,-33 34 0,0-33-1,-65 33 1,-34 0-1</inkml:trace>
  <inkml:trace contextRef="#ctx0" brushRef="#br0" timeOffset="57858">9260 6978 0,'0'33'62,"33"1"-30,1-1-32,-34 0 15,33-33-15,33 66 16,33 0-1,-66-66-15,66 66 16,-66-33-16,0 0 16,1 0-1,-34 0 1,-34 0 0,-32 34-1,0-34 1,0 33-1,0 0 1</inkml:trace>
  <inkml:trace contextRef="#ctx0" brushRef="#br0" timeOffset="58758">10021 6648 0,'-33'0'47,"33"33"-47,0 0 31,0 0-31,0 0 16,33 33 0,0 66-1,-33 1 1,33-1-1,-33-33 1,33-33 0,0-66-16</inkml:trace>
  <inkml:trace contextRef="#ctx0" brushRef="#br0" timeOffset="59175">9955 6548 0,'0'0'0,"0"-33"15,33 33 1,-33-33-1,66 0 1,0 33 0,67 0-1,-1 66 1,0 34 0,-33 32-1,-66-33 1,-66 0-1,-66 1 17,-99-1-17,165-99-15,-67 33 16,67-33-16,-66-33 16,-33 0-16</inkml:trace>
  <inkml:trace contextRef="#ctx0" brushRef="#br0" timeOffset="59724">10716 7045 0,'0'0'0,"0"33"78,33-33-63,-33 33-15,0 0 0,0 0 16,33 33 0,0-33-16,-33 0 15,0 0-15,33 0 16,-33 0 15,0-66-15,0 0 15,-33 0-15,0-33-1,33 0 1,66-33-1,33 32-15</inkml:trace>
  <inkml:trace contextRef="#ctx0" brushRef="#br0" timeOffset="60040.99">11146 7111 0,'0'33'110,"0"0"-95,0 0-15,33 66 16,0 0-16</inkml:trace>
  <inkml:trace contextRef="#ctx0" brushRef="#br0" timeOffset="60193.99">11179 6912 0,'-33'0'16</inkml:trace>
  <inkml:trace contextRef="#ctx0" brushRef="#br0" timeOffset="60723.99">11344 7144 0,'0'0'0,"0"33"47,33-33-16,-33 33-15,33 0-16,0 0 15,0 66 1,0-33 0,0-33-1,-33 1 1,0-68 0,0 1-1,-33-33 1,33 0-1,0-66 17,33 132-32,-33-66 15,0 33-15,34 33 16,-1 33 0,33 0-1,-66 0-15,33 0 16,0 33-16,0-33 15,0 0-15,33 99 16</inkml:trace>
  <inkml:trace contextRef="#ctx0" brushRef="#br0" timeOffset="61457.99">12005 7276 0,'-33'0'0,"66"0"32,1 0 30,-1 0-46,0 0-16,0-33 15,0 33-15,33-66 16,-66 33-16,33 0 16,-99 0-1,0 33 1,0 0-1,-34 99 1,34-33 0,0 0 15,66 0-15,33 0-1,33-33 1,0-33-1,1 0 1,-34 0 0,-33 34 77,33-34-61,-33 33-17,33-33-15,-33 33 32,33-33-32,0 0 0,0 0 15,0 0 1,66 0-16</inkml:trace>
  <inkml:trace contextRef="#ctx0" brushRef="#br0" timeOffset="62056.99">11576 7177 0,'0'-33'31,"0"0"-15,33 33 0,-33-33-16,33 33 15,0-33 1,0 33 0,0 33-1,33 0 1,0 33-1,0 0 1,-33 0 0,0 0-1,-33-33 1,-33 0 0,33 0-1</inkml:trace>
  <inkml:trace contextRef="#ctx0" brushRef="#br0" timeOffset="62974">12766 6482 0,'0'0'0,"0"33"78,0 0-62,0 1 0,0-1-16,0 33 0,0 0 31,0 132-15,0-165-16,0 100 15,0-100-15,33 66 16,-33-33-1,33 0-15</inkml:trace>
  <inkml:trace contextRef="#ctx0" brushRef="#br0" timeOffset="63257">12700 6515 0,'0'0'0,"0"-33"0,-33 33 15,33-33 1,33 33 0,-33-33-1,33 33 1,66 0-1,34 0 1,32 0 0,33 33-16</inkml:trace>
  <inkml:trace contextRef="#ctx0" brushRef="#br0" timeOffset="63456.99">12667 7045 0,'0'0'0,"33"0"0,0 0 47,66 0-31,364-34-1</inkml:trace>
  <inkml:trace contextRef="#ctx0" brushRef="#br0" timeOffset="63995">13758 7144 0,'0'0'0,"0"-33"15,-33 33-15,33-33 16,-33 0 0,0-1-1,-33 1 1,-33 33-1,-34 67 1,100-67-16,-33 66 16,33-33-16,-33 33 15,66 33 1,66-33 0,66-66-1,34 0 1,-34-66-1,-33-33 1,-99 66 0,0 0-1,0 0 1,-33 33-16,0 0 16,0 0-1,33 33 1,0 33-1,33 33 1,33 0-16</inkml:trace>
  <inkml:trace contextRef="#ctx0" brushRef="#br0" timeOffset="64724">14122 7011 0,'0'34'47,"-33"-34"-47,33 33 47,33-33-47,-33 33 15,33-33 1,-33-33 0,33 0-1,0-67 1,-33 1 0,-33 33-1,0 66 1,0 0-1,-66 99 1,66 0 0,0 1 15,66 32-15,33-66-1,-66-33-15,132 0 16,-132 0-16,166-33 15,-1-33 1,0-33 0,-65-99-1,-67-34 1,-66 1 0,-34-1-1,34 100 1,-33 33-1,66 99 32,-33 33-47,33 100 32,33-1-17,-33-132-15,33 165 16,-33-164-16,66 98 15,-32 33-15</inkml:trace>
  <inkml:trace contextRef="#ctx0" brushRef="#br0" timeOffset="65290.99">14486 7011 0,'33'0'16,"0"0"15,0 34-15,0-34-16,0 0 15,133 0 1,-1-34-1,0-32 1,-98 33 0,-67 0-1,-34 0 1,-32 33 0,0 0-1,0 66 1,33 0-1,0 34 1,0-1 0,99 0 15,0-66-15,66-66-1,-65 0 1,-1-99-1,-99 32 1,0 1 0,-1 66-1,1 33 1,0 66-16</inkml:trace>
  <inkml:trace contextRef="#ctx0" brushRef="#br0" timeOffset="65657">15445 7177 0,'0'0'0,"0"-33"16,0 0 15,-33-33-15,66-34-1,-33 34 1,66 0 0,-33 66-1,0 33 1,0 33 0,0 67-1,-33-1 1,0-99-16,0 33 15,0-33-15,34 0 16,65 0 0,99-66-1,67-66 1</inkml:trace>
  <inkml:trace contextRef="#ctx0" brushRef="#br0" timeOffset="70357">26822 10087 0,'0'-33'0,"33"0"0,-33 0 32,-33 33-17,33-33-15,-33 0 16,33 0-16,-66-33 15,33 33 1,-33-34-16,-100-65 16,67 99-1,-66-33 17,-1 66-17,133 0-15,-132 33 16,99-33-16,-100 66 15,34 33 1,-66 1 0,98-1-1,1 0 1,99-66-16,-99 99 16,99-99-16,-33 100 15,0-1 1,33 0-1,33 1 1,0-1 0,66 0-1,0 0 17,34 1-17,32-1 1,67 0-1,-166-132-15,165 33 16,-165-33-16,232-33 16,-66-66-1,-34-33 1,-66-100 0,-99 1-1,-33 165-15,-66-265 16,33 298-1,0-66-15,0 33 0,-99-100 16</inkml:trace>
  <inkml:trace contextRef="#ctx0" brushRef="#br0" timeOffset="71108">26558 11013 0,'0'0'0,"-34"0"0,68 0 47,-34 33-47,0 0 16,33 67 0,33 32-1,-66-99-15,99 132 16,-66-132-16,33 67 15,0-67-15,67 99 16,-67-132 0,66 66-16,67 0 31,65 0-15,-132-66-1,1 0 1,-1-33-1,-33 0 1,-99 0-16,99-33 16,-99 33-16,100-66 15,-34-33 1,0-34 0,-33 67-1,0 0 1,-33 33-1,0 32 1</inkml:trace>
  <inkml:trace contextRef="#ctx0" brushRef="#br0" timeOffset="71539.98">28575 10914 0,'0'-33'47,"-33"33"-47,33 33 31,-33-33-31,0 0 15,33 33-15,-66 0 16,-34 33 0,34 0-1,0 34 1,66-67-16,-33 66 16</inkml:trace>
  <inkml:trace contextRef="#ctx0" brushRef="#br0" timeOffset="71807">28608 10914 0,'33'33'78,"-33"0"-78,0 0 15,33-33-15,-33 99 16,33 34 0,0 164-1</inkml:trace>
  <inkml:trace contextRef="#ctx0" brushRef="#br0" timeOffset="76406">12535 11708 0,'0'-33'16,"-33"33"-1,33-33 1,0 66 62,0 0-62,0 0-16,0 0 0,0 0 0,0 66 15,0 34 17,0-100-32,0 99 15,33-99-15,-33 66 16,33 67-1,-33-34 1,33-33 0,-33 0-1,33-33 1,-33 1 0,0-34-1,0 0 1,0 0-1,0 0 1,0 0 0,0 0-1,0 0 17,0 0-17,33-33 48,0 0-32,0 0-15,0 0-1,0 0-15,0 0 0,33 0 16,100-33-1,32 33 1,-32-33 0,-34 33-1,-99 0-15,99-33 32,-99 33-32,100-33 15,-34 33 1,33 33-1,-33-33 1,1 33 0,-67-33-16,66 0 15,-66 0-15,33 0 16,33 0 0,1-33-1,-34 33 1,0 0-1,-33 0 1,0 0 0,-33-33-1,0 0 17,0 0-17,0-66 1,0 32-1,0-65 1,0 66 0,-33-99-1,0 65 1,33 67-16,-33-132 16,33 132-16,-33-99 15,0 32 1,33 34-1,-33 0 1,33 33 15,0 66 1,-34-33-17,1 0 16,0 0-31,0 0 16,-33 0 0,33 0-16,-99 0 15,66 33-15,-34-33 16,-131 0 0,198 0-16,-100-33 15,67 33-15,33 0 0,-132 0 16,-34 0-1,166 0-15,-165 0 16,165 0 0,-99-33-16,-1 33 31,67-33-31</inkml:trace>
  <inkml:trace contextRef="#ctx0" brushRef="#br0" timeOffset="92505.99">8434 21530 0,'-33'0'46,"-1"0"1,68 0 47,-1-33-63,33 33-31,0 0 0,-33-33 0,232 0 16,-100 33 0,-99 0 15,-99 0 94,33 33-94,0 0 0,-33-33-15,33 33-16,0 1 16,-33-1-16,0 132 15,0-33 16,0 1-15,33-100-16,0 33 16,-33-33-16,33 33 15</inkml:trace>
  <inkml:trace contextRef="#ctx0" brushRef="#br0" timeOffset="93154">9327 22126 0,'0'33'0,"-34"-33"16,34 33 15,-33-33-31,33 33 16,-33-33-1,33 66 1,33-66 0,0 0-1,1 0 1,32-66 0,-33 33-1,0-33 1,-66 66-1,-33 0 1,-1 33 0,1-33-1,66 33 1</inkml:trace>
  <inkml:trace contextRef="#ctx0" brushRef="#br0" timeOffset="93819.99">9723 21431 0,'0'0'0,"0"-33"47,-33 33-31,66 0-1,-33-33 1,34 33 0,-1 0-1,0 0 1,99 0-1,-99 0-15,199-33 16,-199 33 0,33 0-16,0 0 15,-99 0 48,33 33-48,0 0 1,0 0 0,-66 66-1,33 67 1,-34 32 0,67-165-16,0 67 15,-33-67-15,33 165 16</inkml:trace>
  <inkml:trace contextRef="#ctx0" brushRef="#br0" timeOffset="94270">10683 22093 0,'-34'0'31,"34"33"-15,-33-33-1,33 33 1,0 0 0,0 0-1,33-66 1,34 0 0,-34 0 15,0 0-31,-33 0 15,0 0 1,-33 66 0,0-33-1,-34 99 1</inkml:trace>
  <inkml:trace contextRef="#ctx0" brushRef="#br0" timeOffset="94604.99">11245 21332 0,'-33'0'15,"33"33"1,0 0 0,0 0-16,-33 66 15,33 1 1,0-67-16,0 66 16,0 33-1,0-33 1,0 1-1,33-34 1</inkml:trace>
  <inkml:trace contextRef="#ctx0" brushRef="#br0" timeOffset="94870">11642 21332 0,'0'0'16,"0"33"15,-33 0-15,33 0-16,0 33 15,0 100 1,0-1-1,0-66 1,0 67 0</inkml:trace>
  <inkml:trace contextRef="#ctx0" brushRef="#br0" timeOffset="95288.99">12072 22060 0,'-33'0'31,"-1"0"-16,34 33 1,-33-33-16,0 66 16,33-33-1,0 0 1,33-33-16,0-33 16,67-33 15,-34 0-16,-33 33 1,-66-1 0,0 68-1,-33-34 1,-1 99 0</inkml:trace>
  <inkml:trace contextRef="#ctx0" brushRef="#br0" timeOffset="95636">12634 21398 0,'0'-33'0,"-33"33"16,0 0 15,33 33-15,0 66-1,0 1 1,-33-67-16,33 99 15,0-99-15,33 99 16,-33-32 0,0 65-1</inkml:trace>
  <inkml:trace contextRef="#ctx0" brushRef="#br0" timeOffset="96236.99">12998 21497 0,'0'0'16,"0"-33"-16,0 0 15,0 0 1,0 0-16,33 0 16,0-33-1,0 66-15,33-33 16,-33 0-16,33 66 16,33 0-1,1 99 16,-100 34-15,-66-1 0,32-99-1,34-99 17,67 0-17,-1 0 1,33 33-1,0 33 1,-33 33 0,0 33-1,-66 0 1,-33-65-16,-33 98 16,33-99-1,-33 0 1,-132 33-1,65-66 1,-164-132-16</inkml:trace>
  <inkml:trace contextRef="#ctx0" brushRef="#br0" timeOffset="103187.99">14321 21960 0,'-33'33'16,"-1"-33"15,1 0 0,66 0 32,1 0-63,-1 0 0,0 0 15,0 0-15,165 0 16,1 0 0,-34 0-1,-33 0 1,-99 0 0,0 34-1</inkml:trace>
  <inkml:trace contextRef="#ctx0" brushRef="#br0" timeOffset="103435.99">14552 22291 0,'0'0'0,"0"-33"31,33 33 16,0 0-47,0 0 16,33 0-16,34 0 16,197-33-1</inkml:trace>
  <inkml:trace contextRef="#ctx0" brushRef="#br0" timeOffset="104203">15577 21299 0,'-33'-33'31,"66"0"1,0 33-17,0 0 1,1 0-16,98 0 16,66 0-1,-32 0 1,-1 0 15,-99 33-15,-99-33 46,33 33-31,0 0-31,-33-33 0,33 33 16,-33 132 0,-33 67-1,0 33 1,33-100 0,0 0 15,33-65-31</inkml:trace>
  <inkml:trace contextRef="#ctx0" brushRef="#br0" timeOffset="104803.99">17132 21597 0,'0'0'0,"0"-33"0,-33 33 16,33-34-16,0 1 31,0 0-31,0 0 16,-33 33-16,33-33 15,-67 0 1,-32 33 0,0 33-1,66 0-15,-66 33 16,66-66-16,0 67 15,-67 98 1,100-132-16,0 99 16,0-99-16,33 67 15,67-1 1,98-66 0,-33-33 15,1-66-16,-1-67 1,-165-65 0,-66 33-1,-66 32 1,99 100-16,-67 33 16,67 0-16,-99 66 0</inkml:trace>
  <inkml:trace contextRef="#ctx0" brushRef="#br0" timeOffset="105303.99">17959 21497 0,'0'0'0,"0"-33"16,-33 0 15,-1 0-31,1 33 16,0-33 0,0 33-16,0 33 15,-99 33 1,33 67-1,-1 65 1,67-99 0,33-66-16,33 100 15,0-133-15,67 99 16,65-66 0,67-66 15,-67-66-31,-132 66 15,0-100-15,-33 100 16,-33-165 0,-132-1-1,32 100 1,-98 99 0</inkml:trace>
  <inkml:trace contextRef="#ctx0" brushRef="#br0" timeOffset="105835">18322 21134 0,'0'0'0,"-33"0"15,33-33-15,-33 33 16,0-67 0,33 34-1,0 66 1,33-33-1,66 33 1,-32-33-16,98 0 16,-132 0-16,132 0 15,133 0 1,-133-33 0,-131 33 15,-34 33-16,-34 1-15,-32-1 32,33 33-17,-33 33 1,33 66 0,0-32-1,0-67-15,0 165 16,33-165-16,-99 331 15</inkml:trace>
  <inkml:trace contextRef="#ctx0" brushRef="#br0" timeOffset="106968">9525 23151 0,'-33'0'0,"0"0"62,33-33-30,33 33-17,0 0 1,0 0-1,0 0-15,0 0 16,100 0 0,98 33-1,-66 0 1,-32 0 0,-100 0-1,-33 0 1,-33-33-1,0 66 1,0 1 0,-1 32-1,1 33 1,-33 33 0,33-65-1,33-34 1,0-33-1</inkml:trace>
  <inkml:trace contextRef="#ctx0" brushRef="#br0" timeOffset="107517.99">10583 22655 0,'0'0'0,"0"-33"16,33 33-1,-33-33 1,67 0 0,-34 0-1,66 66 1,-33 0-1,-33 99 1,-33 33 0,-33-131-16,-33 164 15,33-165-15,-33 99 16,-1-66 0,67-32-1,34-68 16,-1 34-31,99-33 32,-33 0-17,33 33 1</inkml:trace>
  <inkml:trace contextRef="#ctx0" brushRef="#br0" timeOffset="108002">11079 23945 0,'0'0'0,"-33"0"0,0 0 47,33 33 0,-33-33-47,33 33 0,0 0 16,-33 0-1,66-33 1,0-33 15,100-66-15,-67 0 0,-99 99 15,0 0 0,-1 33-15,1 0-16</inkml:trace>
  <inkml:trace contextRef="#ctx0" brushRef="#br0" timeOffset="108287">11741 23085 0,'0'0'0,"0"-33"0,0 66 32,0 0-17,-33 99 16,0 34-31,0 32 32,33-66-17,33 1 1,-33-100-16</inkml:trace>
  <inkml:trace contextRef="#ctx0" brushRef="#br0" timeOffset="108502">12138 23151 0,'0'0'0,"0"33"47,-33 0-47,33 0 16,0 33-16,-33 67 31,33-100-31,0 99 16,0-99-16,33 0 0,0 199 15</inkml:trace>
  <inkml:trace contextRef="#ctx0" brushRef="#br0" timeOffset="108900.99">12468 23945 0,'-33'0'0,"0"33"47,33 0-32,0 0 1,0 0 0,33-33-1,0-33 1,1 0-16,-1 0 16,33-66-1,-66 66 1,-33 33-1,0 33 1,0 0 0,-1 0-1,1 0 1</inkml:trace>
  <inkml:trace contextRef="#ctx0" brushRef="#br0" timeOffset="109202.99">12998 23217 0,'0'0'0,"0"-33"15,-33 33 16,33 33-15,-33-33-16,33 33 0,0 33 16,0 67-1,-34 32 1,68-33 0,-34 1 15,33 32-31</inkml:trace>
  <inkml:trace contextRef="#ctx0" brushRef="#br0" timeOffset="109767.99">13361 23217 0,'0'0'0,"0"-33"0,0 0 15,0 0 1,0 0 0,67 0-1,-1 0 1,33 33-1,-33 66 17,-33 33-17,0-33-15,-66 67 16,0-100-16,0 66 16,0-33-1,66-66 1,0 0-1,33-33 1,-33 33-16,0 0 16,0 0-16,1 0 15,-1 33 1,33 66 0,-66-33 15,-33 34-16,0-34-15,-67 0 0,67-66 16,-66 66 0,-33-66-1,-133-66-15</inkml:trace>
  <inkml:trace contextRef="#ctx0" brushRef="#br0" timeOffset="110885.99">12303 22556 0,'33'0'46,"-33"33"1,0 0-31,0 0-16,0 0 16,0 0-16,0 0 15,0 66 1,0-66-1,0 1 1,0-68 15,0 1-15,0 0-16,0-33 16,0 33 15,0-33-31,0 33 15,0 0 17,0 66 30,0 0-62,0 0 16,0 0-16,0 0 15,0 0 1,0 0 0,0 33-16</inkml:trace>
  <inkml:trace contextRef="#ctx0" brushRef="#br0" timeOffset="111701.99">13957 22490 0,'0'-33'16,"0"-1"0,0 68 31,-33-34-32,33 33-15,0 0 0,0 33 16,0 0 15,0 0-15,0 0-1,0-33-15,0 0 16,33-66 0,-33 0-1,33-33 1,0 0-1,-33 33 1,0 0 0,0 66-1,0 0 1,0 0 0,0 0-1,0 66-15</inkml:trace>
  <inkml:trace contextRef="#ctx0" brushRef="#br0" timeOffset="112203">14916 23647 0,'-33'0'15,"33"33"16,33-33-15,0-33 0,0 33-1,99-66 1,1 66 0,-67-33 15,33 66-31</inkml:trace>
  <inkml:trace contextRef="#ctx0" brushRef="#br0" timeOffset="112388">14982 23978 0,'0'33'0,"33"-33"62,-33-33-62,33 33 0,33-33 16,199-33-1</inkml:trace>
  <inkml:trace contextRef="#ctx0" brushRef="#br0" timeOffset="114216.99">15974 22986 0,'-33'0'62,"0"0"-46,33-33-1,33 33 1,0 0 0,0 0-16,0 0 15,0 0-15,1 0 0,98 0 16,-66 0-16,132 33 15,1-33 17,-100 33-17,0-33 1,-99 33 15,0 0 16,-33-33-31,33 33-16,0 33 15,-33-33-15,0 66 16,33-66-16,-33 133 16,0-1-1,33-33 1,-66 133-1</inkml:trace>
  <inkml:trace contextRef="#ctx0" brushRef="#br0" timeOffset="114750">17727 23283 0,'0'0'0,"0"-33"16,0 0-1,-33 33-15,0-33 16,-66 0-1,-1 33 17,67 0-17,-33 33-15,0 66 16,33-66-16,-33 100 16,0 65-1,66-99 1,0-66-16,33 67 15,0-67-15,99 33 16,34-33 0,98-66-1,-231 33-15,166-99 16,-199 66-16,66-67 16,-99-98-1,-100-34 1,-65 133-1,165 66-15,-132-33 32,131 66-32,-32 33 0</inkml:trace>
  <inkml:trace contextRef="#ctx0" brushRef="#br0" timeOffset="115234">18653 23151 0,'0'0'15,"0"-33"-15,-33 33 0,33-33 16,-33 0-1,0 33 17,-33 33-17,66 0-15,-66 33 16,33-33-16,-1-33 0,1 99 16,-33 67-1,66-1 1,33-66-1,67 1 1,65-100 0,33-34-1,-32-131 1,-100 33 0,-165-100-1,-133 1 16,133 198-31,-133 66 16</inkml:trace>
  <inkml:trace contextRef="#ctx0" brushRef="#br0" timeOffset="115784">18918 22853 0,'0'0'0,"0"-33"15,-33 33-15,0-33 16,33 0 15,66 33 0,33 0-15,66 0 0,67 0-1,-67 0 1,-66 0-1,-66-33 1,-33 66 0,-33-33-1,0 0 17,33 33-32,0 0 15,-33 67 1,0 131-1,0 34 17,0-100-17,33 0 1,-33 34-16</inkml:trace>
</inkml:ink>
</file>

<file path=ppt/ink/ink2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8T19:06:25.102"/>
    </inkml:context>
    <inkml:brush xml:id="br0">
      <inkml:brushProperty name="width" value="0.05292" units="cm"/>
      <inkml:brushProperty name="height" value="0.05292" units="cm"/>
      <inkml:brushProperty name="color" value="#002060"/>
    </inkml:brush>
  </inkml:definitions>
  <inkml:trace contextRef="#ctx0" brushRef="#br0">17826 4531 0,'0'-33'0,"-33"33"31,0 0 1,0 0-17,33 33 16,-33-33-31,0 0 47,33 33-31,0 0 15,0 0-15,33-33-1,-33-33 1,66 33 0,-33-33-1,-33 0 1,0 0 0,-33 33 15,0 0-16,0 33 17,33 0-17,-33-33-15,66 33 32,-33 0-17,33-66 1,0 0-1,0 0 1,-66 33 0,0 0-1,0-33 1,0 33 0</inkml:trace>
  <inkml:trace contextRef="#ctx0" brushRef="#br0" timeOffset="983">24110 4366 0,'0'-33'0,"-33"33"16,0 0 15,33-34-15,-33 34-16,0 0 15,0 34 1,0-1-1,33 0 1,-33 0 0,33 33-1,66-33 17,-33-33-17,33 0 1,-33 0-1,-33-33 1,-33 0 0,0 0-1,-33 33 1</inkml:trace>
  <inkml:trace contextRef="#ctx0" brushRef="#br0" timeOffset="13989">3936 9492 0,'0'-33'0,"-33"0"63,33 66-17,-33-33-46,-1 33 16,1 0-16,33 0 16,-33 0-16,33 33 15,33-66 1,34-33 15,-34 0-15,33-66-1,-66 66 1,-33 33 0,0 0-1,0 0 1,-1 0 0,1 33-1,33 0 1,0 0-1,33-33 1,1-33 0,-1 0-1,0 33 17,-66-33-17,33 66 1,0 0 62</inkml:trace>
  <inkml:trace contextRef="#ctx0" brushRef="#br0" timeOffset="15981">10583 9128 0,'33'0'63,"-33"33"-32,0 0-15,33-33-1,-33 33-15,34 67 16,-34-67-1,33 33 1,-33 0 0,0 0-1,0-33 1,33-33 0,-33 33 15,0-66-16,0 0 48,-33 33-63,33-33 16,0 0-1,-33 0 1,-1 0-1,34-33 1,0 33 15,0-1-15,0 1-16,34 0 0,-1 33 16,0-33-16,-33 0 0,66 33 31,-66-33-31,33 33 15,0 0 1,0 0 0</inkml:trace>
  <inkml:trace contextRef="#ctx0" brushRef="#br0" timeOffset="17880.99">3870 9128 0,'0'-33'15,"-34"33"1,34-33-1,-33 33 1,33-33 0,-33 33-1,0-33 1,-33 33 0,33 0-1,0 0-15,-33 66 16,33-33-16,0 33 15,-33 33 1,66-32 0,0-1-1,66 0 1,-33-66 0,66 33 15,33-33-16,-33-33 1,34 0 0,-67-33-1,-33-34 1,-33 34 0,0 0-1,0 33 1,-33 33-1,33 33 32,33-33-31,-33 33-16,33 33 16,0 34 15,33-34-16,33 33 1,-32-33 0,-1 0-1,-33-33 1,0-33 0,0-33-1,-33 0 1,0 0-1,33-99 1,-33 33 0,0-34-1,-33 67 1,33 33 0</inkml:trace>
  <inkml:trace contextRef="#ctx0" brushRef="#br0" timeOffset="30829.99">8500 20075 0,'-33'0'0,"66"0"0,-99 0 32,66-33-32,-33 33 15,-34-33 1,-32 33-1,33 0 1,-33 0 0,33 0-1,-67 66 1,34 0 0,99-33-16,-99 34 15,99-34-15,-99 66 16,33 33-1,32-33 17,1 34-17,33-34 1,33 33 0,1-66-1,32 67 1,-33-34-1,0-66-15,33 66 16,-33-66-16,33 0 16,33 33-1,1-32 1,65-1 0,-33-66-1,34-34 1,-34-32 15,0 0-15,-33-33-1,-99 99-15,67-100 16,-67 100-16,33-66 16,-66-166-1,-34 100 1,67 132-16,-99-99 15,66 132-15,-66-100 16,-33 34-16</inkml:trace>
  <inkml:trace contextRef="#ctx0" brushRef="#br0" timeOffset="36794.99">19579 19447 0,'0'-33'0,"0"0"32,-33 33-17,33-33-15,-33 0 16,0 0-16,0-1 15,-33 1 17,-33 0-17,-1 0 1,-32 33 0,-66-33-1,-1 66 1,34-33-1,66 33 1,-34 33 0,34 34-1,0-1 1,0 0 0,99-66-16,-67 99 15,34-98-15,33-1 0,-33 66 16,0 0-1,-33 99 17,33-98-17,33 65 1,0-99 0,0-33-16,33 67 15,-33-67-15,33 0 16,33 99-1,34-33 1,-1-33 0,-66-66-16,132 33 15,-132-33-15,133 0 16,65 0 0,67-66-1,-67 0 1,1-66-1,-67-34 17,-99-32-17,-66 165-15,0-166 16,0 133-16,-33-99 16,-33-100-1,0 133 1,0 33-16</inkml:trace>
  <inkml:trace contextRef="#ctx0" brushRef="#br0" timeOffset="38294.99">23283 19282 0,'-33'0'16,"33"-34"-16,-33 34 15,0 0 1,0 0 0,33-33-16,-66 0 15,-33 0 1,33 33 0,-34-33-1,34 0 1,-99 33-1,33 0 17,-34 0-17,1 33 1,-1 33 0,34 0-1,33-32 1,-33 32-1,-1 33 1,67-33 0,-66 66-1,66 34 1,0 32 0,66-99-1,0 34 1,0-1 15,33-33-15,66 33-1,-33-32 1,33-34 0,34 0-1,-1 0 1,-99-66-16,99 33 15,-99-33-15,100 0 16,65 0 0,0 0-1,1-33 1,-34 0 0,1 0-1,-1-33 1,-99 66-16,66-99 15,-132 66 1,133-100 0,-67 1-1,-66 99-15,33-133 16,-33 100-16,0-99 16,-33-33-1,-33-34 1,66 199-16,-100-132 0</inkml:trace>
  <inkml:trace contextRef="#ctx0" brushRef="#br0" timeOffset="50577">26095 20340 0,'0'0'15,"-34"-33"1,1 33-16,-66-33 16,33 0-1,66 0-15,-33-1 16,0 34-16,0-33 16,0 33-1,-33 0 1,-67 33-1,1 34 17,0-34-17,66 0 1,-67 33 0,34 0-1,-33 33 1,99-33-1,-33 1 1,66-34-16,0 33 16,0-33-16,33 33 15,-33 0 1,66 33 0,33 1-1,33-1 1,100-33 15,-67-33-31,100-66 16,-34-33 15,-98 0-15,-100 33-16,33-67 15,-66 67-15,0-132 16,-33 33-1,-33-34 1,-100 1 0</inkml:trace>
  <inkml:trace contextRef="#ctx0" brushRef="#br0" timeOffset="52009.99">31320 20406 0,'-33'0'31,"33"-33"-15,-99 33 0,99-33-1,-33 33-15,0 0 0,-34-33 16,-32 0 0,-66 33-1,-34-33 1,1 0-1,0-1 17,-1 34-32,67 34 31,99-34-31,-133 0 16,100 0-16,33 33 0,-99-33 15,-33 66 1,98-66-16,-65 33 15,99 0-15,-66 0 16,-67 33 0,67 0-1,66 0 1,0 34 0,33-1-1,0 0 1,33-33-1,33 33 1,34 1 0,-1-34 15,33 33-15,-99-99-16,99 66 15,-65-33-15,32 0 16,-33-33-16,165 66 15,-198-66-15,133 67 16,-1-34 0,67 0-1,32-33 1,-65-33 0,-133 0-16,99 0 15,-132-1-15,100-65 16,-1-99 15,-99 32-31,-99-32 16,0 99-1,-34 0 17,-65 66-17</inkml:trace>
  <inkml:trace contextRef="#ctx0" brushRef="#br0" timeOffset="53876">18455 4597 0,'0'0'16,"0"-33"-16,-33 33 15,0-33 1,-1 33 0,1-33-16,0 0 0,-33 0 31,33 33-31,-33-33 16,33 0-16,-66 33 15,66 0-15,-67 0 16,67 0-16,-99 33 15,66-33-15,-100 66 16,1 66 0,-33 33-1,65 34 1,34-1 0,99-131-16,-66 131 15,66-165-15,0 99 16,0 100-1,99-34 1,0-65 0,199 32 15,-99-99-15,231-99-1,-100-66 1,-231 66-16,166-166 15,-199 133-15,33-66 16,-66 66-16,-33-100 16,-33 100-16,-99-165 15,-99-34 1,-100 133-16</inkml:trace>
  <inkml:trace contextRef="#ctx0" brushRef="#br0" timeOffset="54675.99">24408 4465 0,'0'-33'0,"0"66"0,0-99 0,0 33 16,-33 33-1,0-100 1,-33 1 0,-1 99-1,-131 33 1,-100 66-1,1 67 1,32 65 0,34 133-1,197-66 17,101 33-17,98-67 1,232-32-1,66-100 1,-364-99-16,364-33 16,-331-33-16,232-99 15,-132-67 1,-133-65 0,-231-166-1,-100 66 1,166 298-16,-529-199 15</inkml:trace>
  <inkml:trace contextRef="#ctx0" brushRef="#br0" timeOffset="56892">26491 19348 0,'-33'0'16,"33"-33"15,-33 33-15,33-33-16,-33 33 15,-33-34 1,0 34 0,0 0 15,-67-33-15,67 0-16,-66 0 15,99 33-15,-99-33 16,32 33-1,67 0-15,-66-33 16,66 33-16,-66 0 16,-67 33-1,34-33 1,-33 33 0,33 0-1,98 0-15,-65 0 16,66 1-16,-33-1 15,-33 33 1,66 0 0,0 0-1,33 33 17,33 0-17,0 1 1,0-1-1,0-66-15,0 33 16,0-66-16,33 66 16,33 0-1,1 1 1,32-34 0,0 0-1,67 0 1,-100 0-1,66 0 1,-32 0 0,-1-33 15,66 0-15,-165 0-16,133-33 15,-133 33-15,132-33 16,1-66-1,-67-1 1,0-65 0,-66 33-1,-66-1 1,0 34 0,-265-33-1</inkml:trace>
  <inkml:trace contextRef="#ctx0" brushRef="#br0" timeOffset="64391.99">22688 18058 0,'-33'0'47,"33"-33"-47,-33 33 32,0 0-1,33-33-16,-33 33 1,0-33 0,33 0-1,-33-1 1,0 34 0,33 34 30,0-1-30,0 33-16,0 33 16,33 166 15,0-199-15,-33-33-16,33 132 15,-33-132-15,33 133 16,-33-34-1,33 66 1,-33-132 0,33 34-1,-33-67 1,0 0 0,-33-33-1</inkml:trace>
  <inkml:trace contextRef="#ctx0" brushRef="#br0" timeOffset="66327.98">22457 17694 0,'0'-33'32,"-34"33"-32,68 0 78,-1 0-47,0 0-31,0 0 16,33 0-1,165 0 1,1-33 0,-34 0-1,1 0 1,-67 0-1,33 0 1,-65 33 0,-1 0-1,-33 0 1,33 0 15,0-34-15,-32 34-1,-1 0 1,0 0 0,0-33-1,33 33 1,-33-33 0,1 33-1,-34 0 1,0 0-1,-33-33 17,33 33-32,-33 33 31,0 0 47,0 0-62,33-33-1,-33 67 1,0-34-16,33 0 0,-33 0 0,0 0 0,33 66 16,-33-33-16,33 0 15,0 100 1,0-34-1,0-33 1,-33 1 0,0-1-1,33-33 1,-33 0 15,0-33-15,0 33-1,0-33 1,0 33 0,33-32-1,-33-1 1,0 0 0,0 0 62,-33-33-63,33 33 1,-33-33 0,0 0-16,0 0 15,33 33 1,-33-33-16,-33 0 15,-33 0 1,-1 33 0,1-33-1,-33 33 1,33-33 0,66 0-16,-33 0 15,32 0-15,-32 0 16,-33 0-1,-33 0 1,-1 0 0,34 0-1,66 0-15,-66 0 16,66 0 0,-33 0-1,-33 0 1,-34 0-1,1 0 1,0 0 0,-1 0-1,100 0 1,-33 0 0,0 0-1,33 0 1,33-33 93</inkml:trace>
</inkml:ink>
</file>

<file path=ppt/ink/ink2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8T19:07:59.190"/>
    </inkml:context>
    <inkml:brush xml:id="br0">
      <inkml:brushProperty name="width" value="0.05292" units="cm"/>
      <inkml:brushProperty name="height" value="0.05292" units="cm"/>
      <inkml:brushProperty name="color" value="#002060"/>
    </inkml:brush>
  </inkml:definitions>
  <inkml:trace contextRef="#ctx0" brushRef="#br0">6449 5027 0,'-33'0'0,"33"-33"0,-33 33 31,0 0 0,33-33-15,-33 33-1,0 0-15,0-33 32,-66 0-17,-1 0 1,1 33 0,-66-33-1,66 66 1,-1 0-1,34 33 1,-33 66 0,66-33-1,-33 100 1,33-34 0,33-32-1,0 32 1,0-33-1,33-33 17,0 1-17,0-34 1,66 0 0,-33 0-1,-33-66-15,67 66 16,-1-33-16,-66-33 15,33 33-15,132-33 16,34-33 0,-1-66-1,-98-33 1,-34-34 0,-66 34-1,-99-166 1,-33 34-1,-67 65 17,-32 67-32</inkml:trace>
  <inkml:trace contextRef="#ctx0" brushRef="#br0" timeOffset="7765">25168 6085 0,'0'0'0,"-33"0"16,33-33 0,-33 33-1,66 0 32,-33 33-31,0 0-16,0 1 15,0 131 1,0 33 0,0 1 15,33-1-31,1-65 15,-1-34 17,-33 0-17,0-33 1,0-33-16,0 0 16,0 0-16,0 0 15,33 0 1,-33 1-1,0-1 1,0 0 0,0 0-1,33 0 1,-33 0 0,33 0-1,-33 0 1,33-33-1,-33 33-15,33-33 32,-33 33-32,33-33 15,0 33 1,0-33 0,33 0-1,1 0 1,-1 0-1,33 0 1,33 0 0,34 0-1,-1 0 1,-33 0 0,-33 0 15,34 0-31,-1-33 15,33 0 17,-32 33-17,-1-33 1,-33 66 0,-33-33-1,67 0 1,-100 0-16,66 0 15,-66 0-15,66 0 16,33 0 0,1-33-1,32 33 17,-66 0-32,34-33 15,-1 33 1,-66-33-1,33 33 17,1 0-17,65 0 1,-33-33 0,-33 33-1,67 0 1,-67 0-1,-33 0 1,99 0 0,-32 0-1,-100 0-15,66 0 16,-66 0-16,99 0 16,-98 0-16,32 0 31,99 0-31,-33 0 15,1 0 17,-1 33-17,0-33 1,-66 33 0,34 0-1,32 0 1,-33-33-1,0 33 1,-66-33-16,33 0 16,-32 0-16,32 0 15,66 0 1,-33 0 0,0 0-1,1-33 1,-34 33-1,0-33 17,0 33-17,0-33 1,0 0 0,-33 0-1,1 0 1,-1-33-1,-33-1 1,0-32 0,-33 0-1,33-33 1,-34-1 0,1 34 15,0-33-31,0 0 15,33-1 17,-33 34-17,33 33 1,-33 33 0,33 0-1,-33 0 1,-33 33-1,33 0 1,-66 0 0,-34 0-1,-65 33 1,-34-33 0,1 0-1,32 0 1,34 0-1,33-33 17,-34 0-17,-32 0 1,33 33 0,-1 0-1,-32 0 1,99 0-1,-34 0 1,-65 0 0,66 0-1,32 33 1,-65-33 0,33 0 15,-34 0-31,1 0 15,0 0 17,-1 0-17,1 0 1,66 0 0,-67 0-1,1 0 1,-34 0-1,67 0 1,-33 0 0,66 0-1,-34 0 1,-32 0 0,33 0-1,-1-33 1,100 33-16,-99 0 15,99 0 1,-66 0 0,-67 0-1,1-33-15</inkml:trace>
  <inkml:trace contextRef="#ctx0" brushRef="#br0" timeOffset="10815">14916 7772 0,'0'0'0,"-33"-33"0,0 33 16,33-33-1,-66 0 1,-1-33 0,34 66-16,-33-66 15,33 66-15,-33 0 16,-99-33 0,32 66 15,1 0-31,-66 99 15,-1 33 1,100 34 15,0-34-15,66 1 0,0 32-1,33-66 1,66 1-1,0-34 1,66 33 0,0-66-1,100 33 1,0-66 0,131-33-1,-32-99 1,-133-33-1,-65-33 17,-100-1-17,-33-198 1,-66 133 0,-34 33-1,-32 98 1</inkml:trace>
  <inkml:trace contextRef="#ctx0" brushRef="#br0" timeOffset="12309">21993 8103 0,'0'-33'47,"34"33"-16,-34-33-31,0 0 0,33 0 16,33-34 0,33 1-1,-66 33-15,66-33 16,-66 33-16,100-33 15,-100 66-15,99-66 32,-99 33-32,132-34 15,67 1 1,-1 33 0,-65 33-1,65-33 1,-98 33-1,98 33 1,-32 0 0,-1 33-1,-33-32 1,100 65 0,-166-33-1,33 0 1,34 33-1,-67-66 1,0 34 15,1-1-15,-34-33 0,0 33-1,0-33 1,-33 0-1,33 0 1,-66 0 0,33 0-1</inkml:trace>
  <inkml:trace contextRef="#ctx0" brushRef="#br0" timeOffset="17580">25962 9327 0,'-33'-34'16,"66"68"-16,-66-101 15,0 34 1,-33-33 0,0 33-1,33-33 1,-66 0 0,-1 0-1,1 33 1,-66 0-1,65 66 1,-98 0 0,0 33 15,32 66-15,34 0-1,132-99-15,-99 100 16,99-100-16,-33 99 15,0 34 1,33 131 0,66-131-1,99 32 1,34-99 0,65-33-1,67-99 1,-33-99-1,-133 0 1,0-100 0,-132 1 15,-66 65-15,-99 1-1,0 66 1,32 66-16</inkml:trace>
  <inkml:trace contextRef="#ctx0" brushRef="#br0" timeOffset="22462.99">5755 10517 0,'0'0'0,"0"-33"0,-33 33 0,0-33 31,33 0 0,-34 33-31,1 0 16,0-33 0,-33 0-1,0 33 1,0 0 0,-33 0-1,-1 33 1,1 33-1,0 0 1,0 33 0,33 1-1,-1-1 17,34 33-17,-33 0 1,66 34-1,0-1 1,0-66 0,0-66-16,33 67 15,-33-67-15,33 33 16,0 33 0,67-33-1,-34 33 1,33-32-1,0-1 1,1-33 0,-1 0-1,66-33 17,0 0-17,34-99 1,-34-1-1,-66 1 1,34-165 0,-100-1-1,-99 67 1,33 131-16,-67-65 16,67 99-16,-66 0 15,0-33 1,-33 33-16</inkml:trace>
  <inkml:trace contextRef="#ctx0" brushRef="#br0" timeOffset="25413">10253 10583 0,'0'0'0,"0"-33"0,-33 33 16,33-33-1,-34 33 1,-65-33 0,33 0-1,33 0 1,-66 33 0,33 33-1,-34 33 1,-65 66-1,66-32 1,66-67-16,-66 66 16,65-66-1,-32 99-15,33-32 32,0 65-17,33-33 1,33-99-16,0 100 15,-33-100-15,66 66 16,1 33 0,32-33-1,33-32 1,0-1 0,-32-66-1,98-33 1,1 0-1,-34-67 1,0 1 0,-66-66-1,-65-34 17,-34 166-32,0-165 15,-34 165-15,1-100 16,-99 1-1,33 66 1,-33 0 0,65 66-1,34 0 1,0 0 0</inkml:trace>
  <inkml:trace contextRef="#ctx0" brushRef="#br0" timeOffset="-142618.75">7078 12039 0,'-33'-34'0,"-1"34"32,34 34 15,-33-34-47,33 33 15,-33 0 1,0 33-1,0 0 1,33-33-16,0 0 16,0 0-16,33-33 15,0 0 1,-33-33 0,66-33-1,-66 0 1,0 0-1,-33 66 1,0 0 0,0 0-1,0 66 1,0-33 0,33 0 15,0 0-16,33-33 17,0-33-32,0 0 0</inkml:trace>
  <inkml:trace contextRef="#ctx0" brushRef="#br0" timeOffset="-138336.75">12535 12237 0,'0'-33'93,"-33"33"-77,33-33 15,0 66-15,-34-33 15,1 66-15,33-33-1,33 0 17,1-33-17,65-99 1,-99 66-1,0 0 1,-33 0 0,0 0-1,-34 66 1,1 33-16</inkml:trace>
  <inkml:trace contextRef="#ctx0" brushRef="#br0" timeOffset="-137286.75">9227 12270 0,'0'0'0,"0"-33"16,-33 33-1,33-33-15,-33 33 16,0-66 0,0 66 15,-33-33-16,0 33 1,-33 66 0,-34 0-1,34 0 1,0 66 0,33-32-1,66 32 1,0 0-1,33 1 1,33-1 0,-33-66-1,66 0 1,0-33 0,34-33 15,32-33-16,-33-33 1,1-66 0,-34-1-1,-66 34 1,-33 0 0,-33-33-1,0 99-15,0-1 16,0 34-16,-100-99 15</inkml:trace>
  <inkml:trace contextRef="#ctx0" brushRef="#br0" timeOffset="-135653.75">13395 13626 0,'0'-33'0,"-34"33"15,34-33 16,0 0-15,0-33 0,0 0-1,34-34 1,-1 34 0,0 33-16,0 0 15,0 33-15,0-33 16,66 66-1,33 66 1,-32-33 0,-1 1-1,-33-34 1,0-33 0,0-33 15,-66-1-16,33-32 1,0 0 0,1 33-1,-1 66 1,66 0 0,0 0-1,-33 0 1,-33-66-1,33 0 1,-33-33 0,34 33-1,-67 0 1,66 66 0,0-33 15,66 33-16,0 0-15</inkml:trace>
  <inkml:trace contextRef="#ctx0" brushRef="#br0" timeOffset="-133003.75">18488 12005 0,'0'-33'78,"-33"33"-47,33 33-15,-33-33-16,0 0 16,33 34-1,-34-34 1,34 33-16,0 0 16,34 0-1,-1-33 16,0 0-15,0-33 0,0 0-1,-33-34 1,0 34 0,0 0-1,-33 33 16,33 33-15,0 0-16,-33 1 0</inkml:trace>
  <inkml:trace contextRef="#ctx0" brushRef="#br0" timeOffset="-127954.73">15544 11873 0,'33'0'0,"-33"33"125,0 0-109,0 0-16,-33 0 15,33 1-15,0 197 16,-33-33-1,66 1 1,-33-67 0,33 1-1,-33-34 1,33-66 0,-33 0 77,33-33-77,-33 33 0,34-33-1,-1 33 1,66-33-1,33 33 1,-33-33 0,1 0-1,-67-33-15,66 33 16,-66 0-16,33 0 16,99 0 15,-32 33-31,-34 0 31,-33-33-15,-33 0-16,33 0 15,-33-33-15,0 33 0,1 0 16,-1 0-16,66-33 16,66 33-1,-33 0 1,1 0-1,-34 33 1,33 0 0,-32-33-1,-1 33 1,-33 0 0,33 0-1,0-33 16,1 0-15,-34 0 0,99 0-1,-132 0-15,66 0 16,-66 0-16,100 0 16,-1 0-1,33 0 1,1 0-1,-1 33 1,-66-33 0,-66 0-16,100 34 15,-100-34-15,33 0 16,99 0 0,1 0-1,-133 0 1,132 0-1,-132 0-15,66 0 16,-66 33-16,100-33 16,-100 0-16,66-33 15,33 33 1,1 0 0,-1-34-1,-33 68 1,0-34-1,34 0 1,-1 0 0,-33 0-1,-33 0-15,67 0 16,-100 0-16,66 0 16,0 0-1,-66 0 1,33 0-16,-33 0 15,0 0 1,34 0 0,-1 0-1,-33-34 1,0 1 0,0 33-16,0-66 15,-33 33-15,0 0 16,0-33-1,33-132 1,-33 98 0,33-65-1,-33 66 1,0-1 15,0 34-31,33 0 16,-33 33-16,0-33 15,0 0 1,0 0 0,0 33-1,-33 0 1,0 33 0,0-34-1,-33-32 1,-66 33-1,-1 0 1,-65 0 0,-100 33-1,1-33 1,65 0 0,166 33-16,-166 0 15,166-33 1,-165 33-1,-34 0 1,-33-33 0,232 33-16,-198 33 15,198-33-15,-199 33 16,0 0 0,-65 0-1,98 33 1,1 0-1,-34 1 1,-33-34 0,67 0-1,-34 0 1,1-66 0</inkml:trace>
  <inkml:trace contextRef="#ctx0" brushRef="#br0" timeOffset="-121355.73">10385 14751 0,'0'0'0,"-33"0"0,33-34 0,0 1 15,0 0 1,0-33 0,33-33-1,-33 66 1,33 0 0,33 33-1,0 0 1,33 33 15,1 33-15,-34 0-1,33 0 1,-66-66 0,0-33-1,0 0 1,33-33-1,-33 0 1,34 33 0,-34 33-1,33 0 1,-33 0 0,33 0-1,33 0 1,-33-33-1,1 0 17,-1-33-17,99 32 1</inkml:trace>
  <inkml:trace contextRef="#ctx0" brushRef="#br0" timeOffset="-120572.73">13229 14519 0,'0'-33'16,"33"33"31,-33-33-47,33 33 16,0 0-16,0 0 15,67 33 1,-67-33-16,33 0 15,-33 0-15,33 33 16,-33-33 0,0 0-16,-33-33 15,33 33-15,-33-33 16,33 0 0,0 33-1,34-33 1,-34 33-1,66 0 17,-33 0-17,33 0 1,-66 0 0,-33-66-16</inkml:trace>
  <inkml:trace contextRef="#ctx0" brushRef="#br0" timeOffset="-116472.73">15941 14916 0,'0'0'0,"-33"-33"0,0 33 16,0-33-1,-33 33 1,0-33-1,-1 33 1,34 0-16,-33 0 16,66 33-16,-66 33 15,0 66 1,0 67 0,66-34-1,33 0 1,0-32-1,33-1 17,33-33-17,34-66 1,32-99 0,100-66-1,-100-1 1,-99 1-1,-99-33 1,0 132-16,-99-66 16,99 65-16,-67 1 15,-98 0 1</inkml:trace>
  <inkml:trace contextRef="#ctx0" brushRef="#br0" timeOffset="-106440.73">7971 15908 0,'0'0'16,"-33"-33"-16,33 0 15,-34 33 17,34-33-17,0 66 1,0 0-1,0 0 1,0 99 0,0 100-1,0-34 1,0-132-16,34 166 16,-34-199-16,33 132 15,0-32 1,0-34-1,-33-33 1,33-66 62,-33 33-78,33-33 16,0 0-16,-33 33 15,99-33 1,0 0 0,34 33-1,32-33 1,0 0 0,67 0-1,-67-33 1,-66 0 15,67 0-15,98 0-1,-32 0 1,-67 33 0,1 0-1,32 0 1,-66 0-1,34 0 1,-1 0 0,-33 0-1,1 0 1,-1 0 0,-99 0-16,99 0 15,-99 0-15,100 0 16,65 0-1,-32 0 1,65-33 15,-33 33-15,1 0 0,-67 0-1,67 0 1,-67 0-1,-99 0-15,132 0 16,-132 0-16,67-33 16,65 33-1,-66 0 1,34-33 0,-34 33-1,33 0 1,-33 0-1,1-33 1,-67 33 0,99 0-1,-99 0-15,33 0 16,33 0 0,1 0-1,-34 0 1,33 0-1,-66 0 1,33 0 0,-33-67-1,0 1 1,0-33 0,0-33-1,-33-34 1,0 34-1,-66-33 1,33 66 0,-66 32 15,33 1-15,33 66-1,-33 0 1,-1 33-1,-98 0 1,33-33 0,-67 34-1,133-34-15,-198 33 16,197-33-16,-164 0 16,165 0-16,-232 0 15,199 0-15,-199 0 16,-32-33-1,-67-1 1,66 34 0,-99 0 15,132 0-15,-65 34-1,32 32 1,-33-33-1,66 0 1,-65-33 0,296 0-16,-164 0 15,165 0-15,0 0 0,-133 0 16,1-33 0,-34-33-1</inkml:trace>
  <inkml:trace contextRef="#ctx0" brushRef="#br0" timeOffset="-82194.73">27252 18752 0,'0'0'0,"0"-33"31,0 0 0,0 0-15,33 33-1,-33-33 1,33 33 0,0 0-1,67-33 1,-34 33-1,33 0 1,99 66 0,-32 0-1,-1-33 1,-33 0 0,1-99 15,-34 0-16,-33 0 1,0 0 0,33 0-1,1 99 1,32 0 0,0 66-1,-99-66-15,166 66 16,-166-66-16,99 0 15,33-33 1,-32-33 0,-34-66 15,33-33-31,-66 99 31,67 0-15,32 66-1,67 66 1,-34-33 0,0-33-1,-32-33 1,-34-33 0,-99 33-16,99-132 0</inkml:trace>
  <inkml:trace contextRef="#ctx0" brushRef="#br0" timeOffset="-72728.74">26425 19943 0,'0'-33'31,"33"33"-31,-33-33 0,0 0 16,-33 0 0,33-33-1,0-1 1,-33 34-1,0 0 1,-66-33 0,-33 0-1,32 66 1,67 33-16,-66 0 16,66-33-16,0 0 15,-66 99 1,-34 67-1,34-34 1,33 0 0,-33 67-1,66-34 1,33-132-16,0 99 16,0-98-16,0 65 15,66 99 1,-66-165-16,99 100 15,-66-100-15,66 99 16,67-33 0,131-66-1,1-66 17,33-99-32,-67-67 31,-164 34-16,-34-33 1,-132-1 0,-67 1-1,-230-199-15</inkml:trace>
  <inkml:trace contextRef="#ctx0" brushRef="#br0" timeOffset="-65559.73">1951 22953 0,'33'0'141,"-33"-33"-141,0-1 15,0 1 1,33 33 31,1 0-32,-1-33 1,33 33 0,33 33-1,-33-33 1,-33 0 0,0 0-1,-33-33 1,33 33-1,-33-33 1,0 0 0,33 33 15,-33-33-31,100 33 16,-67 0-16,33 0 31,-33 0-31,33 33 15,33-33 1,-33-33 0,-33 0-1,34 0 1,-34 0 0,33-33-1,-33 66 1,66 33-1,0 0 1,1-33 0,-67 0-16,33 0 15,-33 0 1,0 0-16,0-33 16,0 0-1,0-33 1,0 33 15,33 33-15,1 0-1,32 33 1,-66-33-16,33 33 16,-33-33-16,33 0 15,0-33 1,-33 33-16,0-33 15,1 33-15,-34-34 16,66 1 0,-33 0-1,66 33 1,33 33 0,67 0-1</inkml:trace>
  <inkml:trace contextRef="#ctx0" brushRef="#br0" timeOffset="-64030.73">2480 21134 0,'0'-33'46,"0"-1"-30,-33 34 15,33-33-31,-33 33 16,0-33-16,-33 0 16,0 33-1,33 0 16,33-33-15,-66 33 0,-33 33-1,-1 66 1,1 1 0,33 98-1,0-33 1,33-65-1,33-67 17,0 33-17,0 0-15,0 0 0,33 133 16,-33-166-16,0 33 16,33 0-16,33 0 15,0 0 1,0 0 15,-33-66-31,34 34 16,-34-34-16,33 0 15,33 33 1,0-66 0,-33-1-1,67-65 1,-100 66-1,33-66 1,-33 0 0,-33-34-1,-33 1 1,0-33 0,0 66 15,-33-67-31,-34 100 15</inkml:trace>
  <inkml:trace contextRef="#ctx0" brushRef="#br0" timeOffset="-62345.73">3638 21167 0,'-33'0'15,"33"-33"1,-33 33-16,33-33 16,-33 33-1,0-34-15,-66 1 16,-34 0 15,67 33-15,-66 100-1,33-1 1,-1 66 0,1-33-1,33 34 1,33-34-1,33 0 1,0 1 0,33-34-1,0 0 1,33-33 0,0 33-1,67-65 1,-1 32-1,33-66 17,34 0-17,-34-33 1,-99 0 0,100-67-1,-100-65 1,-33 33-1,-66-34 1,-33 1 0,-34 33-1,-65 65 1</inkml:trace>
  <inkml:trace contextRef="#ctx0" brushRef="#br0" timeOffset="-60830.73">4829 20968 0,'0'0'0,"-33"0"16,-1 0-1,34 33 1,-99-33 0,0 0-1,-33 66 1,33 34 0,-34 65-1,67 0 1,33 34-1,33-34 17,0-33-17,66 34 1,33-67 0,67 0-1,131-99 1,-98-66-1,-1-99 1,-98-34 0,-100 67-1,-67-33 1,-230-1 0</inkml:trace>
  <inkml:trace contextRef="#ctx0" brushRef="#br0" timeOffset="-52014.73">9922 20968 0,'-33'0'0,"0"0"15,0 0 1,0-33 0,-34 33-16,-32 0 15,66 33-15,-33-33 16,33 0-16,-66 66 15,33 34 17,-100 197-17,100 1 1,33-100 0,33-165-16,33 166 15,0-166-15,33 132 16,33-65-1,100-1 1,32-66 0,-197-33-16,230-99 15,-198 66-15,166-199 16,-67 0 0,-132 166-16,-33-165 15,0 198 1,-99-133-16,-133-65 15,166 198-15,-264 33 16</inkml:trace>
  <inkml:trace contextRef="#ctx0" brushRef="#br0" timeOffset="-51414.73">12138 21034 0,'-33'0'15,"0"0"1,0-33 0,-1 33-1,-98-33 1,0 33-1,-67 33 1,1 133 0,99 32-1,66 100 1,66-67 0,-33-165-16,99 100 31,-66-133-31,99 99 0,265-66 15,-99-99 17,33-165-17,-199-1 1,-99 1 0,-165-1-1,-166 100 1,-99 132-16</inkml:trace>
  <inkml:trace contextRef="#ctx0" brushRef="#br0" timeOffset="-50861.74">14254 22390 0,'34'0'31,"-1"0"-15,0 0-16,0 0 0,66-33 16,-33 0-16,232 0 0</inkml:trace>
  <inkml:trace contextRef="#ctx0" brushRef="#br0" timeOffset="-50747.73">15346 22258 0,'0'0'0,"33"0"15,0 0-15,0 0 31,0 33-31,33-33 32,67 0-32</inkml:trace>
  <inkml:trace contextRef="#ctx0" brushRef="#br0" timeOffset="-49447.73">1058 21167 0,'0'0'0,"-33"0"0,33-33 16,0 0 0,0 33-1,0-34 1,0 68-1,0-1 1,0 0 0,33 198-1,0 1 1,0 32 0,1-231-16,-1 199 31,-33-199-31,33 165 0,0 34 15,0-166-15,0 132 32,-33-164-32,33 32 15,0 0 1,-66-99 0,33-66-16</inkml:trace>
  <inkml:trace contextRef="#ctx0" brushRef="#br0" timeOffset="-48115.73">430 20968 0,'0'0'0,"33"0"47,0 0-32,0 0 1,0 0-16,66 0 16,67 33-1,32-33 1,100-33 0,33 33-1,32 0 1,-32 0-1,33 0 17,-33-33-17,-265 0-15,298 0 16,-265 33-16,0 0 0,133 0 16,198-33-1,-34 33 1,1 0-1,-66-33 1,-99 0 0,-166 33-16,165 0 15,-198 0-15,166-33 16,-34 33 0,0 0-1,-65-33 1,32 33-1,-66 0 17,33 0-17,-66 0 1,0 33 0,-33 0-1,0 0 1,0 0-1,0 0 1,34 33 0,32 100-1,33-34 1,0 99 0,0-32-1,-33-67 1,34 66-1,-34-131 1,-33 32 15,-33-66-15,0 0 0,-33 0-1,0-33 1,0 0-1,0 0 1,-67 33 0,1-33-1,-66 33 1,-67 33 0,1-33-1,165-33-15,-232 34 16,232-34-16,-33 33 15,-166 0-15,-132 0 32,298-33-32,-265 33 15,265-33-15,-298 33 16,-165-33 0,231 33-1,265-33-15,-331 33 16,331-33-16,-133 33 15,-131-33 1,231 0 0,32-33-16</inkml:trace>
  <inkml:trace contextRef="#ctx0" brushRef="#br0" timeOffset="-47398.73">8566 20737 0,'-33'0'0,"33"33"31,0 0-15,0 0-16,0 66 15,0 100 16,33 32-31,0-165 0,0 100 16,0-100 0,33 198-1,0 1 1,1 0 0,-34-67-1,0-66 1,0-99-1,-66-66-15</inkml:trace>
  <inkml:trace contextRef="#ctx0" brushRef="#br0" timeOffset="-46148.73">8268 20935 0,'0'0'0,"0"-33"15,33 66 16,0 0-15,34-33 0,98 33-1,99 0 1,100 0 0,-33-33-1,198 0 1,66-33-1,-65 0 1,-398 0 0,529 0-1,-561 33-15,296 0 16,34 0 0,199 33-1,-232-33 1,165 0-1,-66 0 1,-66 0 0,-99 33-1,198-66 1,-198 33 0,-34-33-1,-65 33 1,-67 0-1,-99 0 17,-33 33-17,0-33 1,-33 33 0,0 0-1,33 0 1,1 67-1,32 32 1,0 66 0,33 1-1,-33-1 1,-33-165-16,33 166 16,-32-166-16,-1 99 15,33 34 1,0-34-1,-66-66 1,0-33 15,-33-33-15,0 0 0,0 0-1,-100 0 1,-98 33-1,-67 33 1,-99-33 0,0 33-1,-165-32 1,-66-1 0,-1 0-1,-65 0 1,165-33-1,-133-33 17,530 33-32,-563 0 15,563 0-15,-132 0 16,-332 0 0,34 33-1,33-33 1,231 0-1,-165 0 1</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27:34.404"/>
    </inkml:context>
    <inkml:brush xml:id="br0">
      <inkml:brushProperty name="width" value="0.05292" units="cm"/>
      <inkml:brushProperty name="height" value="0.05292" units="cm"/>
      <inkml:brushProperty name="color" value="#C00000"/>
    </inkml:brush>
  </inkml:definitions>
  <inkml:trace contextRef="#ctx0" brushRef="#br0">33371 2414 0,'0'0'0,"0"-33"0,0 0 16,-33-33 31,-34 33-32,67 0-15,-66 0 16,33 33-16,-33-33 15,0 33 1,0-33-16,33 33 0,-67 0 16,67 0-16,-66 0 15,-66 33 1,-1 0 0,34 33-1,33 0 1,0 0-1,33 33 1,-1-32 0,34 32-1,33-33 17,0 33-17,0 0 1,0-32-1,33 32 1,34 33 0,-1-33-1,99 34 1,-33-34 0,1-33-1,-1-33 1,-99-33-16,66 0 15,-66 0-15,66 0 16,-65-33 0,65 0-16,-99 0 0,66-33 15,-33 33 1,0-100 0,0 100-16,0-165 15,-66 32 1,0-32-1,33 165-15,-99-99 0</inkml:trace>
  <inkml:trace contextRef="#ctx0" brushRef="#br0" timeOffset="3198.99">17826 2348 0,'0'-33'46,"-33"33"-30,33-33 0,0 0-1,-33 33-15,33-33 16,-33 33 0,-33-66-1,-33-33 1,-34 32-1,34 34 1,66 33-16,-99-33 16,99 33-16,-33 0 15,-67 66 1,34 1 0,0 32-1,33 0 1,0 0-1,-1 67 1,34-67 0,0 33-1,66 0 17,-33-66-17,33-32-15,1 65 16,-1-66-16,33 66 15,66 33 1,66-32 0,-32-34-1,98-33 1,-32-66 0,-1-33-1,-131-1 1,-1-98-1,-33-66 1,-66 65 0,-33 34-1,-66-67 17,0 133-32</inkml:trace>
  <inkml:trace contextRef="#ctx0" brushRef="#br0" timeOffset="23012.99">8434 5358 0,'0'-33'31,"-33"0"-15,33 0 0,-34 33-16,34-33 15,-66-1 1,33 34-16,-66-33 16,33 33-1,-66 67 16,32-1-15,1 66 0,99-99-16,-66 66 15,66-66-15,-33 67 16,0 98 0,66-66-1,33-33 1,33 1-1,-66-67-15,100 0 16,-100-33-16,33 0 0,-33 0 16,66 0-16,100-99 15,-166 99-15,99-100 16,-132 67 0,33-66-16,-132-66 31,0 32-16,-67 34 1,1 33-16</inkml:trace>
  <inkml:trace contextRef="#ctx0" brushRef="#br0" timeOffset="23595.99">9492 5391 0,'0'0'0,"-33"0"16,33-33 0,0 0-16,-33 33 15,33-33-15,-33 0 16,0 0 0,-67 33-1,1 33 1,-66 66-1,99-66-15,-34 33 16,67-33-16,-33 66 16,33-66-16,-33 100 15,33-100 1,33 99-16,66 0 16,66 1 15,1-67-16,-67-33-15,99-33 16,-132 0-16,166-33 16,-100 0-16,-33-33 15,-33 32-15,-33-32 16,0 33-16,-66-165 16,33 165-16,-66-66 15,-67-67-15</inkml:trace>
  <inkml:trace contextRef="#ctx0" brushRef="#br0" timeOffset="24129.99">10120 5292 0,'0'0'0,"0"-33"0,-33 33 0,0 0 15,33-33-15,-33 33 16,-66 0-1,0 33 1,-1 33 0,-32 99-1,33-33 1,33 67 0,66-67 15,0-66-31,33 33 15,0-65-15,99 65 16,34-33 0,131-99-1,-98-66 1,-34-100 0,-198 34-1,-165-67 1,-1 100-1,1 66 1</inkml:trace>
  <inkml:trace contextRef="#ctx0" brushRef="#br0" timeOffset="24680.99">11741 5424 0,'-33'0'0,"66"0"0,-66-33 0,0 33 0,33-33 16,-66 33-1,-34-33 1,1 33 0,-66 66 15,66 33-16,-34 0 1,67 67 0,33-34-1,99 0 1,-33-99-16,133 100 16,-100-133-16,33 33 15,-33 0-15,166-33 16,-166-33-16,99 0 15,-33-133 1,-132 34 0,0 66-16,-99-33 15,66 32 1,-298-98-16</inkml:trace>
  <inkml:trace contextRef="#ctx0" brushRef="#br0" timeOffset="44560.99">17099 5887 0,'0'0'0,"-33"0"16,66 0 15,-33 33 16,0 0-31,0 0-1,33 0 1,33 33-1,0 1 1,-33-67-16,33 33 16,-33-33-16,33 0 15,34-33 1,32-34 0,33 1-1,34-33 1,-34 33-1,-66 33 17,-66 33-17,-33 33 1,34 33-16</inkml:trace>
  <inkml:trace contextRef="#ctx0" brushRef="#br0" timeOffset="72874.98">27914 8963 0,'0'33'109,"0"0"-93,0 0-16,-34 0 31,34 0-31,0 0 32,0 0-32,0 0 31,0 0-31,0 34 15,0 32-15</inkml:trace>
  <inkml:trace contextRef="#ctx0" brushRef="#br0" timeOffset="73525.98">28277 9393 0,'-33'-33'62,"66"0"-46,-33-1 15,33 1 0,0 33-15,1 0-16,-1 0 15,33 33 1,33 34 0,-33-34-1,0 0 1,-33-33-16,34 0 16,-34 0-16,0 0 15,0 0 1,0-33-1,-33 0 1,0 0 0</inkml:trace>
  <inkml:trace contextRef="#ctx0" brushRef="#br0" timeOffset="73889.98">29402 9095 0,'0'33'16,"-33"-33"-16,33 33 31,0 0-15,0 0 0,0 0-1,0 34 1,33-1-1,0 0 1,-33 0-16</inkml:trace>
  <inkml:trace contextRef="#ctx0" brushRef="#br0" timeOffset="74407">29931 9095 0,'-33'0'16,"33"-33"-1,-33 33 1,0 0-16,0 0 16,0 0-1,-34 33 1,34 0 0,0 33-1,0 0 1,66 67-1,33-67 1,34 0 0,32-66-1,-33-33 1,-66-33 0,-33-33 15,-33-1-16,0 34 1,-66 33 0,33 33-16</inkml:trace>
  <inkml:trace contextRef="#ctx0" brushRef="#br0" timeOffset="74873.98">30659 9161 0,'-33'0'0,"33"-33"16,-34 33-1,1 0 1,0 0 0,33-33-16,-66 66 15,33-33-15,-33 33 16,0 0 0,0 66-1,33-32 1,66 32-1,33-33 1,99-33 0,34-33-1,-67-66 1,-66-66 0,-132 32 15,-33 34-16,-34 0-15</inkml:trace>
  <inkml:trace contextRef="#ctx0" brushRef="#br0" timeOffset="76356.98">27484 8731 0,'0'0'0,"0"33"47,0 0-32,0 0-15,0 1 0,0-1 16,-33 132-1,33-132-15,0 132 16,0-132-16,0 100 16,0 65-1,0 1 1,33-67 0,-33-33 15,0-66-31</inkml:trace>
  <inkml:trace contextRef="#ctx0" brushRef="#br0" timeOffset="77488.98">27517 8665 0,'33'0'62,"0"0"-46,0 0 0,0 0-16,0 0 0,33 0 15,166 0 1,98 33-1,34 0 1,132 33 0,-33-33-1,-198-33 1,33 34 0,-34-34 15,-65 0-16,65 0 1,-98 33 0,-1-66-1,-66 33 1,0 0 0,-33 0-1,1 0 1,-100 0 15,33 33-15,-34-33-1,34 33 32,0 0-31,34 0-1,-34 99 1,0 0 0,0 67-1,0-34 1,33 133 0,-33-133-1,0-32 1,0-100-1,0 0 1,-33-33 0,-1 0 15,1 0-15,0 0-16,-66-33 31,66 33-31,-165 0 15,165-33-15,-166-1 16,133 34-16,-232-33 16,199 0-16,-364-33 15,99 33 1,-33-33 0,298 66-16,-265-33 15,298 0-15,-165 33 16,-199-66-16</inkml:trace>
  <inkml:trace contextRef="#ctx0" brushRef="#br0" timeOffset="80172.98">860 7508 0,'0'-34'31,"0"1"-15,0 0 0,33 33-1,0-66 1,0 0 0,33 33-1,33 33 1,34 0-1,32 0 1,1 33 0,-1 0-1,-33 0 1,-33-66 0,-32 33-1,-1-33 16,0-33-15,0 33 0,33 0-1,-33 66 1,34 0 0,32 0-1,-99-33-15,66 0 16,-66 0-16,99-33 15,34-33 1,-34 33 0,0-33-1,-32-1 1,-34 100 0,66 1-1,-33 32 16,34 0-15,32-33 0,-33-33-1,34-33 1,-67-33 0,0 33-1,-33 0 1,-33 33-16,0 0 15,0 0-15,34 0 16,98 33 0,-66-33-1,-66 0-15,133 0 16,-133 0 0,33-33-16,66-34 15,-33 1 16,-33 33-15,1 0 0,-34 33-1,66 66 1,33-33 0,0 33-1,-98-32-15,131-1 16,-132-33-16,66 0 15,0-33 1,-32-1 0,-1 1-1,33 0 1,-33 66 0,-33-33-16,33 33 15,-33-33 1,34 34-1,32 32 1,66 0 0,-33-66-1,-32-33 1,-67 0-16,99 0 16,-99 0-16,33-1 15,33-32 1,1 66-1,-34 33 1,33 34 0,0-1-1,34-33 1,32-33 0,0-33-1,-32 0 16,32-34-15,-66 34 0,33 66-1,100 34-15</inkml:trace>
  <inkml:trace contextRef="#ctx0" brushRef="#br0" timeOffset="104144.99">10484 9657 0,'0'-33'110,"-33"33"-95,33-33 1,-33 33 0,33-33-16,-33 33 0,33-33 0,-33 33 31,0-33-31,0 33 0,33-33 15,-33 33-15,0 0 32,-1 0-17,-65 66 32,66-66-47,33 33 16,-33-33-16,33 33 15,-33-33-15,33 33 0,-33 0 16,33 0 0,-33 67 15,33-67-31,0 0 16,0 0-1,0 0-15,0 0 16,0 0-1,0 0 1,0 0 0,33-33-16,-33 33 0,0 0 15,33-33-15,-33 33 16,33 0-16,-33 1 16,33-34-16,0 33 0,0-33 15,0 33-15,0-33 16,1 33-16,-1-33 15,0 0-15,0 0 0,-33 33 16,33-33-16,0 0 0,0 0 16,0 0-16,-33-33 0,33 33 15,0 0-15,0-33 16,0 0 0,0 0-16,-33-1 0,33 34 15,-33-33-15,0 0 0,34 0 16,-34 0-16,0 0 0,0 0 0,0 0 15,0 0-15,-34 0 0,34 0 16,0 0-16,-33 0 0,0 0 16,-33-34-16</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31:02.362"/>
    </inkml:context>
    <inkml:brush xml:id="br0">
      <inkml:brushProperty name="width" value="0.05292" units="cm"/>
      <inkml:brushProperty name="height" value="0.05292" units="cm"/>
      <inkml:brushProperty name="color" value="#C00000"/>
    </inkml:brush>
  </inkml:definitions>
  <inkml:trace contextRef="#ctx0" brushRef="#br0">19678 2877 0,'-33'33'188,"33"0"-173,0 1-15,0-1 16,0 33-16,0 0 31,0 33-31,0-33 16,0-33 0,0 0-1,0 1 16,0-1-15,0 0 15,0 0 16</inkml:trace>
  <inkml:trace contextRef="#ctx0" brushRef="#br0" timeOffset="680.99">19612 2877 0,'33'0'15,"-33"-33"1,0 0 15,0 0-31,33 33 16,0-33 15,1 33-31,32 0 31,-33 0-15,0 0-16,0 33 16,0-33-16,0 33 15,-33 0-15,66 0 16,-33-33 0,-33 33-16,33-33 15,-33 33 1,0 1-1,0 32 1,-33-33 0,0 33-1,-33-33 1,33 0 0,-66 33-1,33-66 16,-1 0-15,-65-99-16</inkml:trace>
  <inkml:trace contextRef="#ctx0" brushRef="#br0" timeOffset="1863.99">20108 3870 0,'0'-34'0,"-33"34"31,33 34-31,-33-34 16,0 0 0,0 33-1,0 33 1,33-33 0,0 33-1,33-33 1,0 0-1,66-66 1,1 0 0,-1-33-1,-66-33 1,-66 32 0,0 34-1,-33 33 16,-34 33-15,34 1 0,0 32-1,66 0 1,0 0 0,66 0-1,0-33 1,67-33-1,-34-66 1,-99 33 0,-33-66-1,-33 66 1,-1 0 0,-32 66-1,33 0 16,33 33-15,33-33-16,0 33 16,0-33-16,0 0 15,66 0 1,66-33 0,-32-66-1,-67 33 1,-33 0-16,0-66 15,-33 66-15,33 0 16,-100 0 0,34 66-1,-33 33 1,33 99 0</inkml:trace>
  <inkml:trace contextRef="#ctx0" brushRef="#br0" timeOffset="3002.99">23945 9889 0,'33'0'0,"-66"0"62,33 33 1,0 0-48,0 0 1,0 0-16,0 0 0,0 0 15,0 0 1,0 0-16,33 34 16,-33-34-16,0 0 15,0 0 1,0 0-16</inkml:trace>
  <inkml:trace contextRef="#ctx0" brushRef="#br0" timeOffset="3462.99">23912 9790 0,'0'0'0,"33"0"0,0 0 78,0 0-62,0 0-1,0 0-15,0 33 16,0 0 0,33 33-1,-33 0 1,-33 0 0,0 0-1,-66 0 16,33-32-15,-66-1 0,0-33-1,66 0-15,-67-67 0</inkml:trace>
  <inkml:trace contextRef="#ctx0" brushRef="#br0" timeOffset="4314.99">24375 10749 0,'0'-33'0,"-33"33"32,0-33-17,0 33 17,33 33-17,-34-33-15,1 66 31,33-33-15,0 66 0,67 0-1,-1-66 1,66-66 0,-33 0-1,-33-33 1,-66 33-16,-33-33 15,33 33-15,-33 0 16,-66 33 0,0 0-1,33 33 1,33 33 0,33 0-1,0 0 16,66 0-15,33-66 0,0 0-1,0-99 1,-99 33 0,-66-33-1,0 66 1,33 33-16,-66-33 15,99 66-15,-66-33 16,33 66-16</inkml:trace>
  <inkml:trace contextRef="#ctx0" brushRef="#br0" timeOffset="45173.99">22886 12303 0</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34:02.452"/>
    </inkml:context>
    <inkml:brush xml:id="br0">
      <inkml:brushProperty name="width" value="0.05292" units="cm"/>
      <inkml:brushProperty name="height" value="0.05292" units="cm"/>
      <inkml:brushProperty name="color" value="#C00000"/>
    </inkml:brush>
  </inkml:definitions>
  <inkml:trace contextRef="#ctx0" brushRef="#br0">9856 5821 0,'0'0'0,"0"-33"0,0 0 32,0 0-1,0 66 0,0 0 0,33-33-31,-33 33 16,33 66 0,-33-33-1,66 0 1,-33-33 0,0-33 15,-33-33-16,33 33-15,33-33 16,-33 33 0,34-33-16,65 0 15,33-33 1,-32 33 0,-34 0 15,0 0-16,-66 0 1,-33 66 15</inkml:trace>
  <inkml:trace contextRef="#ctx0" brushRef="#br0" timeOffset="2419.99">14122 5821 0,'0'-33'31,"-33"33"-31,33-33 16,33 33 46,-33 33-62,33 0 16,-33 0-1,33-33-15,-33 33 16,33 0 0,-33 0-16,33-33 15,1 33-15,-34 0 0,66-33 16,-33 33 0,33 0-1,-33-66 1,0 33-16,0-33 15,0 33 1,0-33-16,100-33 16,32 33-1,-66-33 1,0 33 0,-66 33-16,0 0 31,1 0-31</inkml:trace>
  <inkml:trace contextRef="#ctx0" brushRef="#br0" timeOffset="3765.99">18389 5689 0,'0'0'16,"-34"0"15,34 33 0,34-33-15,-34 33-16,33-33 15,-33 66 1,66 0 0,-33 0-1,-33 33 1,66-33-1,-33-32 1,33-34 0,0 0 15,-33-34-31,34 1 16,-1 0-1,33 0 16,33-33-15,-33 33 0,-65 33-16,32-33 15,-33 33-15,33 0 16,0 0-16</inkml:trace>
  <inkml:trace contextRef="#ctx0" brushRef="#br0" timeOffset="4681.99">24606 5689 0,'0'33'31,"0"0"1,33-33-32,-33 33 15,33 33 1,0-33 0,-33 0-16,34 0 15,-1-33-15,-33 33 16,33 0-1,0-33 1,66-33 0,99-33-1,1 0 1,-1 33 0,-65 33-1,-34 33 1</inkml:trace>
  <inkml:trace contextRef="#ctx0" brushRef="#br0" timeOffset="9937.99">7210 8401 0,'0'-34'62,"0"1"-31,0 0-15,33 33 0,-33-33-16,33 33 0,0-33 15,66 0 1,-33 33 0,1 0 15,-1 33-16,0 66 1,0-66 0,0 34-1,0-34 1,-33-66 0,1 33-16,32-33 15,-66-1-15,66 1 16,0 0-1,0 0 1,-33 33 0,0 33-1,0 0 1,33 34 0,-32-34-1,32-33 16,-33 0-15,0-33-16,33-1 16,-33 34-16,-33-33 15,33 0 1,0 33 0,0 0-1,0 33 1,33 0-1,34 34 1,-34-34 0,0-33-1,-33-33 1,0 0 0,0-1 15</inkml:trace>
  <inkml:trace contextRef="#ctx0" brushRef="#br0" timeOffset="12632.99">11972 8434 0,'0'0'0,"0"-33"16,0-1 15,0 1-16,0 0 17,33 0-32,1 0 15,-1-33 1,99-66 0,-33 66-1,-66 66-15,66-33 16,-66-1-16,67 34 15,-1 67 1,0-1 0,33 66-1,1-33 1,-100-66-16,99 33 16,-99-66-1,99 67 1,-65-67-1,-67-33-15,99-1 16,-66 34-16,33-33 16,33-66-1,-33 66 1,1 33 0,32 33-1,0 66 1,0 1-1,0-1 1,-32-33 0,65-66-1,-33-66 1,-66 66-16,33-66 16,-33 33-1,34 0-15,-1-1 16,0 68 15,33 98-15,0-33-1,34-33 1,-1-33 0,0-33-1,-33-66 1,1-33-1,-1 33 1,-33 66 0,33 33-1,-33 66 1,67 0 0,-1-33 15,0-66-16,0-33 1,-32-33 0,-34 0-1,0 0 1,-33 66 0,0 33-1,33 33 1,33 0-1,-32-66 1,-34 0-16,33 0 16,-33 0-16,33-33 15,0-33 1</inkml:trace>
  <inkml:trace contextRef="#ctx0" brushRef="#br0" timeOffset="25385.99">23978 8401 0,'0'-34'15,"0"1"32,33 33-47,-33 33 94,0 1-78,0-1-16,0 0 0,0 0 15,0 66 1,0-66-16,33 66 15,-33-66-15,0 0 16,0 34 0,0-34-1,33-33 17</inkml:trace>
  <inkml:trace contextRef="#ctx0" brushRef="#br0" timeOffset="26163">23978 8235 0,'0'-33'16,"33"33"234,0-33-234,0 33-1,0-33 1,66 33-16,-66 0 15,34 66 17,-1 0-17,-33 0 1,0 1 0,-33-1-1,0-33 1,-33 0-1,0 0 1,0-33-16,-33 33 16,32-33-16,1 33 15,-99-66 1,33 33 0,0-66-1</inkml:trace>
  <inkml:trace contextRef="#ctx0" brushRef="#br0" timeOffset="26979.99">24408 9293 0,'0'-33'16,"-33"33"46,33 33-46,-33-33-16,33 34 0,-33-1 15,0 66 1,-1-33 0,68 0-1,-1-33 1,66-33-1,0-33 17,-33-66-17,-33 33 1,-66 0 0,-66 33-1,0 66 1,33-33-1,-1 66 1,34 0 0,33-33-1,67 33 1,-1-66 0,0-33-1,-33-33 1,-33 0-1,-33 33 17,-66-33-32</inkml:trace>
  <inkml:trace contextRef="#ctx0" brushRef="#br0" timeOffset="52877">20340 14254 0,'0'34'15,"0"-68"95,33 34-79,0-33-31,0 0 16,0 0-16,66 0 15,34 0 1,-34 33-1,0 33 1,-99 0-16,99 0 16,-99 0-1,66 0-15,1 34 16,-1-67 15,33 0-15,-33-67-1,-33 67-15,0-33 16,-33 0-16,33 33 16,0 0 15,0-33-15,1 66-1,98 33 1,33 1-1,-66-100 17,1-1-17,-67 34-15,33-33 0,-33 0 16,0 33-16,33 0 31,-33 33-15,33 0-1,1 34 1,32-34 0,-99 0-16,99-33 15,-66 0-15,0-33 16,66-33 0,-33-1-1,-32 34 1,32 0-1,-33 33-15,0 33 16,0-33-16,0 33 16,0-33-16,0 33 15,0 1 1,33-1 0,34-33-1,-1-33 1,33-1-1,-33-32 1,0 33 0,-32 33-1,-1 0 1,0 33 0,0 0-1,33 34 1,-33-67-1,34-34 17,32 1-32,0-33 15,-99 66-15,67-33 16,-67 33 0,0 0-1,66 0 1,-33 66-1,33 0 1,0 1 0,1-67-1,-67 0-15,66 0 16,-66 0-16,66-33 16,-33-1-1,67 1 1,-100 33-16,66 0 15,-33 33 1,-33-33-16,33 34 16,-33-34-16,67 33 15,-1 33 17,0-66-17,-66 33-15,99-33 16,-98-33-16,98 33 15,-33-33 1,33-33 0,-32 66-1,-67 0 1,0 0-16,33 33 16,-66 0-1,33-33-15,0 33 16,0 0-16,33 0 15,-33-33-15,33 0 32,34 0-32,-1 0 15,33-33 1,-33 33 15,-32 0-15,-1 0-1,66 0 1,-66 33 0,33 0-1,1-66 1,-1 0 0,-33 0-1,33-33 1,0-1-1,-32 67 1,-1-33 0,-33 66-1,33 1 17,0-1-17,33 0 1,0 0-1,34-33 1,-1 0 0,0 0-1,-32-33 1,-34 33 0,0 0-1,-33 0 1,0 33-1,33 0 1,0 0 0,0-33-1,67 0 1,-34 0 15,0-33-15,0 0-1,34 0 1,-34 0 0,-33 66-1,-33-33-15,33 33 16,33 0-16</inkml:trace>
  <inkml:trace contextRef="#ctx0" brushRef="#br0" timeOffset="66125">7541 20108 0,'0'0'0,"33"-33"15,-33 0 1,33 0 0,0-33-1,0 66 1,0-33 0,0 66-1,33 0 16,0 66-15,34 0 0,-1-32-1,33-67 1,0-33 0,-32-34-1,-34 1 1,33 0-1,0 33 1,0 66 0,34 33-1,-1-33 1,0 33 0,-99-66-16,67 0 15,-67 0 1,33-33-1,33-33 1,0 0 0,34 33-1,-1 33 1,0 33 0,0 0-1,-32 0 1,65 0-1,-33-33 1,34-66 0,-67 0-1,33 0 1,33 33 0,-65 66-1,32 0 16,0 0-15,34 0 0,-1 0-1,-33-66 1,133-33 0,-133 0-1,34 33 1,-34 33-1,-33 66 1,0 0 0,100 33-1,-1-66 1,-32-33 0,-133 0-16,132-33 15,-99 0 1,66 0-1,34-33 1,-1 0 0,-33 33-1,34 66 1,-1 0 0,-33 0-1,67 0 1,-34-33-1,1-33 1,-34-33 0,-99 66-16,99-66 15,-99 33-15,0 33 16,34-33-16,65-1 16,33 34-1,-132 34 1,100-1-1,-100-33-15,99 99 16,66 0 0,-65-33-1,32-33 1,-33-66 0,34-33-1,-34-33 1,0 66-1,1 0 1,-1 33 0,0 99-1,0 0 1,-32-66 0,32 0-1,0-33 16,-33-33-15,67-66 0,-1 33-1,1 33 1,-67 33 0,0 33-1,-33 0 1,33 66-1,1-66 1,32-33 0,-99 0-16,66-33 15,-66 33-15,66-33 16,1-33 0,-1 33-1,0 0 16,0 33-15,-33 33 0,1 0-1,32 0-15</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36:44.681"/>
    </inkml:context>
    <inkml:brush xml:id="br0">
      <inkml:brushProperty name="width" value="0.05292" units="cm"/>
      <inkml:brushProperty name="height" value="0.05292" units="cm"/>
      <inkml:brushProperty name="color" value="#C00000"/>
    </inkml:brush>
  </inkml:definitions>
  <inkml:trace contextRef="#ctx0" brushRef="#br0">22721 6846 0,'-33'33'0,"0"-33"125,66-33-110,-33 0 1,33 0-16,0-33 15,33-66 1,-33 98 0,67 1-1,-1 33 1,-33 33 0,0 1-1,66 98 1,-32-66-1,-1-33 1,-33-33 0,33-66 15,-33 33-15,34-66-1,-34 66 1,0 66-1,0 0 1,-33-33-16,33 33 16,-33 0-16,0-33 15,100 0 1,-34-33 0,-66 0-16,99-33 15,-99 66-15,33-67 16,1 67-1,-34 0 17,66 67-32,0-1 15,33 0 17,1 0-17,-34-99 1,0 0-1,-33 0 1,0 0 0,-32 33-1,-1 0-15,33 33 16,-33 0-16,0 0 16,66 33-1,100 0 1,-67-66-1,0-66 1,-99 66-16,99-66 16,-98 66-1,65-66 1,-66 33 0,66 33-1,0 66 1,-66-66-16,67 66 15,-67-66-15,33 33 16,99 0 0,-66-66-1,100-33 1,-100-33 0,0 33-1,-66 66 1,0 0-16,0 33 15,1-33-15,-34 33 16,132 66 0</inkml:trace>
  <inkml:trace contextRef="#ctx0" brushRef="#br0" timeOffset="20629.99">21497 7375 0,'-33'0'47,"33"33"-32,33 0 95,0 0-95,1 1 16,-1-1-31,0 0 16,0 0-16,99 99 16,-99-132-1,33 0 1,33-33 0,100-33 15,-67 33-16,34 0 1,-133 0 0,-33 66-1</inkml:trace>
  <inkml:trace contextRef="#ctx0" brushRef="#br0" timeOffset="57208.99">1918 13395 0,'0'33'109,"0"0"-93,0 0-16,0 0 16,0 66-16,0 66 31,0-65-15,0 32-1,0-66 1,-33 0-1</inkml:trace>
  <inkml:trace contextRef="#ctx0" brushRef="#br0" timeOffset="57957.99">2084 12865 0,'-33'0'31,"33"-33"-31,-34 33 32,34 33-17,-66-33 1,0 33-1,0 1 17,-66 98-32,33 0 31,-1 33-15,67 1-1,0-67 1,66 33-1,0 1 1,33-1 0,1-33-1,32 0 1,0-66 0,33 1-1,67-34 1,-67-34-1,-99 1-15,66-66 16,-66 66 0,67-99-16,-34-34 31,-66 133-31,-33-165 16,33 165-16,-33 0 0,0 0 15,-34-67 1,34 67-16,-165-99 0</inkml:trace>
  <inkml:trace contextRef="#ctx0" brushRef="#br0" timeOffset="59840.99">893 19910 0,'0'33'0,"0"-66"0,-33 33 31,33-33-15,33 0 0,0 0-1,-33 0 17,33 33-32,33-33 15,-33 33 1,0 33-1,34 99 1,-34 0 0,-33-99-1,0 66 1,0-65-16,-33-1 0,-1 66 16,1-33-1,33-33-15,-33 0 16,33 0-16,33-33 47,-33-33-47,33 33 15,1-33 1,32 0 0,0 33-1,66-66 1,-33 33-1</inkml:trace>
  <inkml:trace contextRef="#ctx0" brushRef="#br0" timeOffset="60956.99">1323 19579 0,'33'0'15,"-33"-33"-15,-33 33 16,33-33 0,-33 33-16,33-33 15,-33-33 1,0 33 0,-33 0-1,-34 0 1,34 33-1,0 0 17,0 66-32,33-66 15,-33 66 1,33-33-16,0 66 16,-34 100-1,1-67 1,33 99-1,33-65 1,33-1 0,66-66-1,1 1 1,32-34 0,99 0-1,34-66 1,-232 0-16,199-33 15,-166 33-15,99-66 16,1-67 0,-100 1-1,-66-33 17,-100-133-17,1 100 1,-99 32-16</inkml:trace>
  <inkml:trace contextRef="#ctx0" brushRef="#br0" timeOffset="72021.98">4729 17264 0,'-33'0'0,"33"-33"15,-33 33 1,0-33 0,33 0-1,-33 0 1,-33 0 0,0 33-1,-33-33 1,-1 0-1,-32-1 1,0 34 0,33 0-1,-1 0 17,1 0-17,-33 34 1,33-1-1,-67 33 1,34 0 0,33-33-1,0 33 1,-1 0 0,67-33-16,-33 0 15,66 0-15,-66 34 16,33-1-1,33 0 1,0 33 0,0 0-1,0 1 17,33-1-17,0 0 1,33-66-1,-33 0-15,33 0 16,-66 0-16,100 0 16,-67-33-16,66 33 15,-66-33-15,99 34 16,67-34 0,-1-34-1,-165 1-15,100 0 16,-100 0-16,99 0 31,33-66-31,1 0 16,-34 0-1,-99 99-15,66-100 32,-66 67-32,33-33 15,-33 33 1,1-66-1,-34 66 1,0 0 0,-34 0-1,34-1 1,-33 1 156,33 0-157,-33 33 17,33-33-32,-33 0 15,-33 0 1</inkml:trace>
  <inkml:trace contextRef="#ctx0" brushRef="#br0" timeOffset="74322">14751 17231 0,'0'-33'0,"-34"33"16,34-33 0,-33 33-1,0 0 1,33-33-16,-33 33 15,0 0-15,-33-33 16,0 33 0,0 33-1,-67 33 1,67 0 0,-33 33-1,33 67 1,0-67-1,66 33 1,0 34 0,0-133-16,66 99 15,-33-99-15,66 66 32,34 0-17,65-32 1,0-67-1,67-100 1,-100-32 0,-65 33-1,-100-100 1,-34 67 0,-65 0-1,-33 33-15</inkml:trace>
  <inkml:trace contextRef="#ctx0" brushRef="#br0" timeOffset="80305.98">19579 17066 0,'0'0'0,"0"33"15,-33-33 1,66 0-16,-33 33 31,0 0-15,0 0-16,33 66 31,-33 0-15,-33 1-1,33 32 1,0-33 0,-33-33-1,33 0 1,0 1 0,0-34-1,33-33 16,-33 33 1,33-33-17,0 0 1,0 0 0,0 0-1,-33 33-15,34-33 16,-1 0-16,0 0 15,33 33 1,-33-33 0,66 33-1,33-33 1,-32 0 0,-1 0-1,33 0 1,-66 0-1,34-33 1,-1 33 0,-66 0-16,66 0 15,-66 0 1,66 0-16,1 33 31,-1-33-15,0 0-1,0 0 1,-33 0 0,67 0-1,-1 0 1,-33-33 0,-66 33-16,99 0 15,-98 0-15,98 33 16,-33-33-1,66 0 1,-65 0 0,65 0 15,-66 0-31,34 0 16,-1 0 15,33 33-16,-33-33 1,1 0 0,32 0-1,0 0 1,1 0 0,-34 0-1,-99 0-15,66 0 16,-65 0-16,32 33 15,-33-33-15,132 0 16,-132 0 0,66 0-16,67 0 15,-34 0 1,-99 0 0,99 0-1,-99 0-15,34 0 16,-34 0-16,66 0 15,-66 0-15,66 0 16,34-33 0,-67 33-1,33 0 1,0 0 0,-66 0-16,33 0 15,-33 0-15,34-33 16,32 33-1,0 0 1,-33-33 0,0 33-1,-33-33 1,-33-33 15,33 33-15,-33-34-1,33 1 1,-33-33 0,0 33-1,0-33 1,0 32 0,0 1-1,0 33 1,-33 33 46,33 33-46,-33-33 0,0 0-1,0 0 1,0 33-1,-66-33 1,-33-33 0,99 33-16,-133 0 15,133 0-15,-99-33 16,-34 33 0,34-33-1,0 33 1,-34 0-1,34 0 1,-33 0 0,33 0-1,65 0 1,-32 0-16,66 0 16,-132 0-16,-34-33 31,67 33-16,66 0-15,-66 0 16,98 0-16,-98 33 16,0-33-1,-67 0 1,1 0 0,0 0-1,-1 0 1,67 0-1,99 0-15,-99 0 16,32 0-16,1 0 16,-99 0-1,32 0 1,1 0 0,33-33 15,-1 33-16,1 0 1,0 0 0,-1 33-1,1-33 1,0 33 0,99-33-16,-99 33 0</inkml:trace>
  <inkml:trace contextRef="#ctx0" brushRef="#br0" timeOffset="91336.99">4928 18025 0,'-33'-33'140,"33"0"-124,0 0-16,-33 33 0,0-67 16,33 34-16,-33 33 15,33-33 17,-34 33-17,1 0-15,-66 66 31,0 1-15,66-34-16,0 132 16,0-132-16,33 0 0,0 0 15,0 66 1,0 34 0,0-100-1,33 0 1,-33 0 15,33 0-15,0 0-1,0 0 1,132 132 0,-132-131-16,166 32 31,-199-99-31,33 33 15,33-67 1,0-32 0,-33-66-1,-66-34 1,0 34 0,0 132-16,0-99 15,0 99-15,-33-33 16,-100 32-1</inkml:trace>
  <inkml:trace contextRef="#ctx0" brushRef="#br0" timeOffset="92036.99">6251 17959 0,'0'0'0,"0"-33"0,0-1 16,-33 34-1,0-66 1,-34 0 0,-32 33-1,66 33-15,-33 0 16,33 0-16,-33 33 16,33-33-16,-33 66 15,33-66-15,-67 100 16,34 32-1,33 33 1,33-132-16,0 133 16,0-133-16,0 0 0,0 99 15,33 0 17,33-32-32,133-34 15,-1-66 16,-132 0-31,133-66 16,-133 66-16,33-100 16,-33 67-16,-33-66 15,-33 66-15,0 0 0,-33-66 16,33 66-16,-33 0 0,-99-166 0</inkml:trace>
  <inkml:trace contextRef="#ctx0" brushRef="#br0" timeOffset="104139.99">8500 19116 0,'0'-66'16,"33"66"62,-33 33-78,0 0 16,33 0-1,-33 0 1,0 33 0,33-66-1,-33 67 1,33-67 0,-33 33-1,33-33 1,66 0-1,-33-33 17,67 0-17,-1-34 1,0 34 0,-66 0-1,34 0 1,-67 0-1,0 33 1</inkml:trace>
  <inkml:trace contextRef="#ctx0" brushRef="#br0" timeOffset="119832.99">29104 21630 0,'-33'-33'31,"33"0"-31,-33 33 16,0-34-1,0 1 1,0 33 0,-33-33-16,33 33 15,0-33 17,-1 33-1,-32 0-31,-132 0 15,32 33 1,67 33 0,33-32-1,-33 65 1,33 0 0,33-66-16,0 0 15,33 0-15,-33 0 16,33 0-16,-34 100 15,34-100 1,0 99 15,34-99-15,-1 33 0,0 0-1,33-33 1,0 34-1,99-1 1,-32-33 0,-1 0-1,0-33 1,1-33 0,-34 0-1,33 0 1,-66-33-1,0-34 1,0 1 0,-32-99 15,-34 98-15,-34-65-1,-32 66 1,-33 0-16</inkml:trace>
  <inkml:trace contextRef="#ctx0" brushRef="#br0" timeOffset="126248.99">8301 22622 0,'-33'-33'0,"0"0"63,33 0-48,-33 33 1,33-33-16,0 0 16,-33 33-1,0-34 17,-33 1-17,33 33 1,0-33-16,-33 33 15,32 0-15,-32 0 16,0 33 0,66 0-16,-66 1 15,33-1-15,0 0 16,0 66 0,0 0-1,0 33 1,66-32-1,-33-1 17,66 0-17,0-33-15,0 0 32,33 0-17,1-66 1,32 0-1,33-66 1,-32-33 0,-67 33-1,-33-66 1,-33-34 0,0 67-1,-66-33 1,66 99-1,-67-33-15,67 33 0,-33 33 16,0-67-16,-99 67 0</inkml:trace>
  <inkml:trace contextRef="#ctx0" brushRef="#br0" timeOffset="126948.99">10087 22423 0,'0'0'0,"33"0"0,-66 0 16,33-33 15,-33 33-31,33-33 16,-33 0-1,-33 0 1,33 33 0,0 0-16,0 33 15,0-33-15,0 33 16,-67 67-1,34 32 1,0 0 0,33 0-1,33-99 1,33 67 0,-33-67-16,66 99 15,33 33 1,67-65-1,32-100 1,34-100 0,-100 1-1,-66-165 1,-99 131 0,0 100-16,-33-66 15,33 66-15,-133 0 16</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39:47.088"/>
    </inkml:context>
    <inkml:brush xml:id="br0">
      <inkml:brushProperty name="width" value="0.05292" units="cm"/>
      <inkml:brushProperty name="height" value="0.05292" units="cm"/>
      <inkml:brushProperty name="color" value="#C00000"/>
    </inkml:brush>
  </inkml:definitions>
  <inkml:trace contextRef="#ctx0" brushRef="#br0">3671 6648 0,'33'-33'0,"-33"0"15,33 33 17,-33-34-17,-33 1 17,33 0-17,-33 0 1,33 0-1,-99-33 1,0 33 0,-34 33-1,34 33 1,-66 33 0,66 33-1,-34 1 1,100-67-16,-33 66 15,66-66-15,-33 0 16,33 33-16,-33 100 16,33-67 15,33 33-15,33-33-1,33 0 1,67-32-1,32-34 1,-66-33 0,34-66-1,-67 32 1,-66-65 0,-33 66-1,-33 0 1,-33 0-1,0 0 1,-33 0 0,65 33 15,1 0-15,66 0-1,1 0 1,32 0-1,33 0 1,-66 0-16,66-33 16,-66 33-16,-33 33 62,33-33-31,-33 33-31,0 33 16,33 0 0,0 0 15,-33 100-31</inkml:trace>
  <inkml:trace contextRef="#ctx0" brushRef="#br0" timeOffset="751">4498 6813 0,'33'0'47,"-33"-33"-47,0 66 15,0-66 32,0 0-16,0 0 1,0 0-32,-33 33 15,33-33-15,-33 33 16,33-33 0,-99 0-1,32-1 1,-32 68-1,33 32 1,0 0 0,33 33-1,33 0 1,0-66-16,0 67 16,0-67-16,0 33 15,66 33 1,0-33-1,66 0 17,67-33-32,-1-33 31,34-99-31</inkml:trace>
  <inkml:trace contextRef="#ctx0" brushRef="#br0" timeOffset="1166.99">5126 6615 0,'0'-33'16,"0"66"0,33-33-1,-33 33 1,0 0-1,0 0-15,0 33 16,0 33 0,33 67-1,1-34 1,-34-99-16,0 66 16,33-66-16,-33 33 15,0 34 1</inkml:trace>
  <inkml:trace contextRef="#ctx0" brushRef="#br0" timeOffset="1633.99">5159 6615 0,'0'0'0,"0"-33"0,33 33 0,-33-34 47,34 34-31,65 0-1,0 34 1,0 32-1,-66-66-15,66 99 16,-65-99 0,32 66-16,33 66 31,-66-32-15,0-1-1,-33 33 1,0-99-16,-66 33 15,66-33-15,-33 0 16,0 0-16,-33 1 16,33-1-16,-67 0 15,-32-33 1,-166-133 0</inkml:trace>
  <inkml:trace contextRef="#ctx0" brushRef="#br0" timeOffset="2317">6681 6383 0,'-33'0'47,"0"33"-31,0-33 0,33 33-16,-34 33 15,-32 34 1,33-67-16,0 99 15,0-99 1,0 99-16,33-32 16,0 65 15,33 0-15,33 1-1,33-34 1,34-33-1,131 67-15</inkml:trace>
  <inkml:trace contextRef="#ctx0" brushRef="#br0" timeOffset="4333">7111 6648 0,'0'0'0,"0"33"63,33-33-48,-33 33 17,0 0-17,0 0 1,0 0-16,0 0 16,33 166-1,0-34 1,0-66-1,0 0 1,-33 1-16</inkml:trace>
  <inkml:trace contextRef="#ctx0" brushRef="#br0" timeOffset="4885.99">7574 6747 0,'0'0'0,"0"-33"16,33 33-1,-33-33 1,33 33 0,0 0-1,0-33 1,66 33 0,0 33-1,1 66 1,-67 0-1,0 67 1,-99-1 0,0-33-1,-34-66 17,67 0-17,66-66 16,-33-33-15,33 33-16,0 0 16,100-33-1,-34 0 1,33 0-16</inkml:trace>
  <inkml:trace contextRef="#ctx0" brushRef="#br0" timeOffset="5284.99">8566 7276 0,'0'33'62,"33"-33"-30,0 0-32,0 33 15,0 0 1,0 0 0,-33 67-1,-99 98 1</inkml:trace>
  <inkml:trace contextRef="#ctx0" brushRef="#br0" timeOffset="5884">9393 6714 0,'0'33'93,"0"0"-93,33 0 0,-33 33 16,0 166 0,0-133-1,0-33 1,0 66 0</inkml:trace>
  <inkml:trace contextRef="#ctx0" brushRef="#br0" timeOffset="6633">10021 7011 0,'0'0'0,"0"-33"47,-33 33-31,0 0 0,0 0-16,33 33 15,-33-33-15,0 67 16,0-34-16,0 0 15,0 66 1,33 0 0,0-33-1,66 0 17,33-32-17,66-34 1,34-100-1,-100 1 1,-99 33 0,-66-66-1,-67 66 1,67 66 0,-66-34-1,33 1 1,66 33-16,0-33 15,0 33-15,0-66 16,-1 0 0,1-33 15,33 0-15,33 32-1,34 34 1,-67 0-16,66 33 15,-33 0-15,33 0 16,33 33 0,0 67-1,-66 32 1,-66 66-16</inkml:trace>
  <inkml:trace contextRef="#ctx0" brushRef="#br0" timeOffset="6984.99">10484 6118 0,'33'0'16,"0"0"31,-33 34-47,33-34 16,-33 33-16,33-33 0,0 66 15,34 99 1,-34-99-16,33 133 15,-66-133-15,33 99 16,0-99-16,0 166 16,-33-199-1,-33 298-15</inkml:trace>
  <inkml:trace contextRef="#ctx0" brushRef="#br0" timeOffset="7966">11774 7078 0,'33'0'78,"0"0"-62,0 0 0,0 0-16,0 0 0,0 0 0,100 0 15,-100 0-15,99 0 16,33 0-1,-98 0 1,-34 0 0</inkml:trace>
  <inkml:trace contextRef="#ctx0" brushRef="#br0" timeOffset="8284.99">11873 7375 0,'0'0'0,"-33"33"47,66-33-16,0 0-15,0 0-16,0 0 0,100 0 15,-1 0 17,-33 0-17,0 0-15</inkml:trace>
  <inkml:trace contextRef="#ctx0" brushRef="#br0" timeOffset="13648.99">13097 6052 0,'0'0'0,"33"0"94,-33 33-63,0 0-15,0 1-1,0-1-15,33 0 16,-33 0-16,0 33 16,33 66-1,0 1 1,-33-34 0,0-33-1</inkml:trace>
  <inkml:trace contextRef="#ctx0" brushRef="#br0" timeOffset="14297.99">13593 6118 0,'0'-33'16,"0"0"15,33 0-15,0 33-16,0 0 15,33-33 1,34 33-1,65 0 1,-99 66 0,-33 34-1,-33 65 1,-99 66 0,0-98-1,33-1 1,32-99-1,34 0 1,34-33 15,-1 0-15,33 0 0,33-33-1,33 0 1,1 33-16</inkml:trace>
  <inkml:trace contextRef="#ctx0" brushRef="#br0" timeOffset="14997.99">12435 6681 0,'-33'0'15,"33"33"48,33 0-47,-33 0-16,33-33 15,-33 33-15,100 33 16,-67-33-16,0 0 15,0 0-15,132 67 16,-132-67-16,100 33 16,-100-33-16,66 33 15,-99-33 1,-33 33 0,-33-33-1,-33 33 1,-34 1-1,100-34-15,-66 0 16,66-33 0,0 33-16,0 0 31,-33 0-31</inkml:trace>
  <inkml:trace contextRef="#ctx0" brushRef="#br0" timeOffset="15785.99">13758 7739 0,'0'-33'0,"0"66"47,0 0-16,0 0-15,0 0-16,-33-33 0,33 100 15,0-67-15,0 132 16,0-99 0,0 66-1,0 67-15</inkml:trace>
  <inkml:trace contextRef="#ctx0" brushRef="#br0" timeOffset="16484.99">14519 8037 0,'-33'0'47,"0"-33"-31,0 66-1,-33-33 1,-34 66-1,67 0 1,33 33 0,0-33-1,0 34 1,67-1 0,32-66-1,33-33 1,0 0-1,-32-99 1,-67 33 0,-33-67-1,-100 34 17,34 33-17,-66 0 1,99 33-16,-33 0 15,33 33-15,-33-67 16,-1 1 0,34 33-1,33-33 1,33 33 0,-33 0-16,33 33 15,1-33-15,32 0 16,33 66-1,-66 0 1,0 66 0,-33 67-16</inkml:trace>
  <inkml:trace contextRef="#ctx0" brushRef="#br0" timeOffset="16985.99">14982 6582 0,'33'0'47,"-33"-34"-32,33 34 1,0 0-1,0 0-15,0 0 0,67 0 16,32 0 0,0 0 15,-66 34-31</inkml:trace>
  <inkml:trace contextRef="#ctx0" brushRef="#br0" timeOffset="17231.99">15048 6879 0,'0'0'0,"33"0"15,0 0 16,0 0-15,0 0-16,34 0 16,164 33-1</inkml:trace>
  <inkml:trace contextRef="#ctx0" brushRef="#br0" timeOffset="17714.99">15412 8202 0,'0'33'63,"33"-33"-32,0 0-31,0 0 15,0 0-15,66-33 16,133 33 0</inkml:trace>
  <inkml:trace contextRef="#ctx0" brushRef="#br0" timeOffset="17998.99">15346 8599 0,'0'0'0,"33"0"31,0 0-15,0 0-1,0 0 1,0 0-16,66 0 16,-32 0-1,98 0 1</inkml:trace>
  <inkml:trace contextRef="#ctx0" brushRef="#br0" timeOffset="20713.99">16040 6118 0,'0'-33'46,"0"66"-30,0 1 31,0-1-31,33 0-16,-33 0 15,34 66 1,-1 0-1,-33-66-15,33 67 16,0-1-16</inkml:trace>
  <inkml:trace contextRef="#ctx0" brushRef="#br0" timeOffset="21213.99">16636 6648 0,'0'33'31,"-33"-33"-15,0 0 0,-1 33-1,34-66 32,34 33-16,-34-33-31,33 33 16,0 0 0,33 0-1,-33 33 1,0 33 0,0 0-1,-33 0 1,-66 33-1,0-66 17,-100-33-32</inkml:trace>
  <inkml:trace contextRef="#ctx0" brushRef="#br0" timeOffset="21864">17099 6085 0,'0'0'0,"-33"-33"16,33 0 15,0 0 0,33 33 1,0 0-32,0 0 15,66 33 1,0 0 0,-99 0-16,66 67 15,-66-67-15,0 99 16,-66 33-1,0 1 1,-33-34 0,33-99-1,33 0 1,66-66 15,0 33-15,0-33-1,33 33 1,0-33 0,-33 33-16,66 0 15,1 0-15</inkml:trace>
  <inkml:trace contextRef="#ctx0" brushRef="#br0" timeOffset="22330.99">17826 6846 0,'33'0'46,"0"0"-14,1 0-17,-34 33-15,33-33 16,0 0-16,0 66 16,-33-33 15,0 67-16,-66-34 1,-67 66 0</inkml:trace>
  <inkml:trace contextRef="#ctx0" brushRef="#br0" timeOffset="23931">18289 6152 0,'-33'0'0,"33"-34"0,0 1 31,33 33-31,-33-33 16,33 0 15,0 33-31,34-33 15,-34 33-15,0 0 16,33 33 0,-33 0-1,0 33 1,-66 67 0,-33-34-1,0-33 1,33-33-1,33-66 1,0 0 0,33 0-1,0 0 1,33 33 0,33 33 15,-66 0-16,66 66 1,-66 1 0,-66-1-1,-33-33 1,-33 0 0,66-66-16,-33 33 15,33-33-15,-33-33 16,33 33-16,-67-99 0</inkml:trace>
  <inkml:trace contextRef="#ctx0" brushRef="#br0" timeOffset="24346.99">19182 6714 0,'0'0'0,"-33"0"15,66 0 48,0 0-48,-33 33 1,33-33-16,1 0 0,-1 33 16,0-33-1,0 33 1,-33 0-16,0 0 15,-33 33 1,-33 0 0,-100 34-16</inkml:trace>
  <inkml:trace contextRef="#ctx0" brushRef="#br0" timeOffset="26712.99">19943 5986 0,'0'-33'15,"33"33"16,-33-33-15,0 66 140,0 0-124,33 0-17,-33 0 16,0 0 1,0 0-17,33 34 1,-33-34 0,0 0 15,0 0 0,33-33 78,-33 33-93,0 0-16,0 0 16,33 99-1,-33-99 1,0 34 0,0-34-1,0 0 1,0 33-1,0-33 1,33 33 0</inkml:trace>
  <inkml:trace contextRef="#ctx0" brushRef="#br0" timeOffset="28062.99">19943 5920 0,'0'0'0,"0"33"94,0-66-32,0 66 297,-33-33-343,33 33 0,-33-33-1,0 33 1,0 33 0,0-33-16,0 1 15,-1-1-15,1 0 16,0 33-1,0-33 1,0 33 0,33-33-1,33-33 142,0 0-157,0 0 15,0 0 1,1 0-16,32 0 15,33 0 1,-66 0-16,99 0 16,-99-33-1,0 33 1,0 0-16,34 0 0,-34 0 16</inkml:trace>
  <inkml:trace contextRef="#ctx0" brushRef="#br0" timeOffset="29430">20638 6813 0,'-34'0'203,"68"0"-187,-34-33 47,0 66-17,-34-33 189,68 0-126,-1 0 94,-33 33-203,0 0 16,33 0 0,-33 0-1,0 0-15,-33 0 16,33 1-16,-133 131 15</inkml:trace>
  <inkml:trace contextRef="#ctx0" brushRef="#br0" timeOffset="32097.99">21464 6152 0,'0'-34'0,"0"68"47,0-68-31,-33 34 78,33 34-79,-33-34-15,0 0 16,-33 66-1,33 0 1,0 33 0,0-33-1,33 67 1,0-67 0,33 0-1,33 66 1,33-99-1,67 0 1,-34-66 0,0-33 15,-99 0-31,-66 0 16,33 33-16,-66-33 15,33 32 1,-33 1-1,-67 33 1,34 0 0,-33 100-16</inkml:trace>
  <inkml:trace contextRef="#ctx0" brushRef="#br0" timeOffset="32546">22192 6780 0,'0'33'109,"33"-33"-109,0 0 16,0 33 0,0 0-1,0 0 1,-33 33 0,-33 1-1,-66-1 1</inkml:trace>
  <inkml:trace contextRef="#ctx0" brushRef="#br0" timeOffset="33028.99">22986 5953 0,'0'0'0,"0"33"78,0 0-78,0 0 16,0 0-16,33-33 16,-33 67-16,0 65 15,33 66 1,0-98 0,-33-1-1</inkml:trace>
  <inkml:trace contextRef="#ctx0" brushRef="#br0" timeOffset="33563">23515 6019 0,'0'0'0,"0"-33"16,33 33 31,0 0-32,0 0 1,0 0 0,33 66-1,0 0 1,-33 67 0,-33-34-1,-66 66 1,33-132-16,-33 67 15,66-67-15,-66 33 16,33-33 0,33 0 15,33-33-15,0 0-16,66 0 15,67-33 16,65-33-31</inkml:trace>
  <inkml:trace contextRef="#ctx0" brushRef="#br0" timeOffset="35929">16503 7805 0,'0'-33'16,"-33"33"15,33 33 16,33-33-31,-33 33-16,0 0 15,0 0-15,33 1 16,-33 98 0,34 66-1,-1-65 1,0-1-1</inkml:trace>
  <inkml:trace contextRef="#ctx0" brushRef="#br0" timeOffset="36383.99">17066 8367 0,'-33'0'31,"66"0"31,0 0-30,-33 34-17,33-34-15,0 33 16,0 0-1,0 0 1,-33 0 0,-33 66-1,-33-33 1,-33 33 0</inkml:trace>
  <inkml:trace contextRef="#ctx0" brushRef="#br0" timeOffset="37828.99">17496 7838 0,'0'-33'16,"-34"33"0,68 0 15,-34-33-31,33 33 16,-33-33-1,33 33-15,33 0 16,33-33 15,-66 33-31,33 33 16,-33 0-16,0 0 15,-33 66 1,-33 1 0,33-67-16,-66 99 15,33-99-15,-33 66 16,33-33-1,0 1 1,0-67 0,66 0 31,0 0-32,0 0 1,33 0-1,33-33 1,34-1-16</inkml:trace>
  <inkml:trace contextRef="#ctx0" brushRef="#br0" timeOffset="38297">18190 8467 0,'0'-33'16,"33"33"15,0 0-15,0 0-1,0 0 1,0 0 0,1 66-1,-1 33 1,-66-33 0,-34 33 15,-65 34-31</inkml:trace>
  <inkml:trace contextRef="#ctx0" brushRef="#br0" timeOffset="39195.99">18719 7805 0,'0'0'0,"0"-33"16,0 0 0,0 0 15,33 33-16,0 0 1,0 0 0,67 33-1,-1 0 1,-33 33 0,-33 0-1,-99 34 1,-66-34-1,-1 0 1,67-66 0,99 0 15,0-33-15,34 33-1,65 0 1,-66 33 15,33 33-15,-99-33-16,33 0 15,-33 0-15,0 67 16,-66-34 0,-33 33-1,-33-33 1,-34-66-1,1-66-15</inkml:trace>
  <inkml:trace contextRef="#ctx0" brushRef="#br0" timeOffset="39644.99">19612 8401 0,'33'0'16,"-33"33"30,33-33-30,-33 33 0,33 0-16,-33 0 15,34 33 1,-34 0 0,-133 133-1</inkml:trace>
  <inkml:trace contextRef="#ctx0" brushRef="#br0" timeOffset="43828">20439 7838 0,'0'-33'0,"33"33"78,-33-33-62,-33 66 62,0-33-15,0 33-63,-33 0 15,33 0-15,0 1 0,-133 164 16,133-132-1,66 33 17,0 1-17,0-67 1,0 0 0,100 33-1,-67-66-15,132 33 16,-131-33-16,32 0 15,0-66 1,-66 0 0,-33-1-1,-66 1 1,0 66 0,-33-33 15,-1 66-31,34-33 15,33 33 1,-33 34-16</inkml:trace>
  <inkml:trace contextRef="#ctx0" brushRef="#br0" timeOffset="44381.99">21332 8500 0,'33'0'78,"0"33"-62,0-33-1,-33 33-15,0 0 16,33 0 0,-33 66-1,0-33 1,-132 67 0</inkml:trace>
  <inkml:trace contextRef="#ctx0" brushRef="#br0" timeOffset="48993.99">21927 7971 0,'0'-33'16,"0"-1"31,0 68 140,0-1-187,0 0 0,0 33 16,66 132-1,-66-99 1,0-65 0,0 32-1,34 66 1</inkml:trace>
  <inkml:trace contextRef="#ctx0" brushRef="#br0" timeOffset="50043.99">22688 8268 0,'0'-33'32,"-33"33"77,33 33-109,-33-33 0,0 33 0,-33 33 16,0 34-1,66-67 1,33 0-16,-33 0 0,33 33 31,0-66-31,0 0 16,-33 33-16,165 0 15,-66-66 1,-32 0 0,-34-33-1,-33 0 1,0 0-1,-67-34 1,34 100 0,-33-66-1,0 66 1,33-33-16,-33 33 16,33-33-1,0 33 1,-33-33-16,33 0 15,-1-33 17,1 33-17,33 0-15,0-33 16,0 32-16,0 1 16,33 0-1,1 0 1,65 0-1,-33 0 1,-33 33-16,66 33 16,-66 0-16,-33 0 15,33 0-15,0 34 16,-33-34-16,0 33 16,0 0-16,0 33 15,0-66 1,-33 99-16</inkml:trace>
  <inkml:trace contextRef="#ctx0" brushRef="#br0" timeOffset="63842.01">20968 7408 0,'-33'0'31,"0"0"1,33-33-32,-33 33 15,0-33 1,0 33-1,-33-33 1,0 0 0,-34 33-1,1 0 1,0 0 0,0 33-1,-133 66 16,166-66-31,-66 34 16,33 32 0,-1 0 15,34-66-15,0 99-1,33-32 1,33 32-1,0 0 1,33 0 0,-33-32-1,66 32 1,-33-66 0,33 33-1,34-33 1,-1 1-1,-99-34-15,99 0 32,-66-33-32,132 66 15,1-33-15,-1 0 32,-32-33-17,-100 0-15,99-33 16,-132 0-16,99 0 15,66-66 1,-65-34 0,-1-32-1,-33 33 1,-66 66-16,33-67 16,-33 67-16,0-33 15,-33-100 1,-66 34-1,-33 33 1,-100-1 0</inkml:trace>
  <inkml:trace contextRef="#ctx0" brushRef="#br0" timeOffset="64792">22027 6118 0,'-34'-33'31,"34"0"-31,-33 0 15,0-33 1,-33 0 0,33 33-1,0 33 17,-198-99-17,65 99 1,1 66-1,33 0 1,-1 33 0,34 0-1,0 34 1,0 32 0,66 0-1,33 1 1,66-1-1,-33-66 17,132 100-17,0-100-15,100-33 32,33-33-17,-100-66 1,-33-33-1,1-33 1,-100-67 0,-66 133-16,33-231 15,-66 231-15,0-166 16,-66 1 0,-1 99-1,-131 66 1</inkml:trace>
  <inkml:trace contextRef="#ctx0" brushRef="#br0" timeOffset="66224">24408 5655 0,'-33'-33'0,"0"33"0,33-33 47,33 33-31,0 0 0,33 0-1,66 0 1,1 0-1,-1 66 1,-33-32 0,-66-1-1,0-33 1,-33 33 0,0 0-1,0 33 1,0 0-1,0 33 17,0 0-17,33 34 1,-33-34 0,33 99-1,-33-98 1,33 32-1,-33 0 1,33 1 0,-33-34-1,0 33 1,34-66 0,-34 0-1,0 34 1,0-34-1,0 0 1,0 33 0,0-33-1,0 0 17,-34 34-17,34-34 1,0 33-1,0-66-15,0 33 16,0-33-16,0 33 16,0 1-1,0 65 1,0-33 0,0-33-1,0 0 1,0 0-1,0-32 17,0-1-32,-33 0 15,33 0 17,-33 0-17,-66 0 1,33 0-1,-199 0 1,199-33-16,-99 0 16,99-33-16,-199 0 0</inkml:trace>
  <inkml:trace contextRef="#ctx0" brushRef="#br0" timeOffset="67077.98">25764 7144 0,'33'0'78,"0"0"-47,0 0-15,0 0-16,99 33 15,-99-33-15,166 0 16,-166 0-16,99 0 15,-33 0 1</inkml:trace>
  <inkml:trace contextRef="#ctx0" brushRef="#br0" timeOffset="67307.98">25764 7508 0,'33'0'63,"0"0"-63,0 0 15,-33-34-15,33 34 0,166 0 16,98-33-1</inkml:trace>
  <inkml:trace contextRef="#ctx0" brushRef="#br0" timeOffset="67808">26326 6813 0,'-33'0'0,"33"-33"0,0 66 62,33-33-46,-33 33 0,33-33-16,-33 33 0,99 33 15,67 67 17,65-34-17,-98-33 1,-34 0-1,-66-33 1,-33 0 0,-66 33-1,-34 1 1,34-1 0,-33 0-1,0 33 1,-33 0-16</inkml:trace>
  <inkml:trace contextRef="#ctx0" brushRef="#br0" timeOffset="68442">28145 6548 0,'0'-33'0,"-33"33"31,33-33-15,-33 33-1,-33 33 1,0 34-1,-1-1 1,34-33-16,-99 99 16,99-99-16,-33 99 15,0 1 1,66 32 0,66-66-1,33 0 1,33-32-1,67-67 1,-34-33 0,-33-34-1,-98 1 17,-68-33-17,-65 33 1,-66 33-1,-199 132 1</inkml:trace>
  <inkml:trace contextRef="#ctx0" brushRef="#br0" timeOffset="77157">7210 10054 0,'33'0'63,"-33"33"-1,0 0-46,0 0-16,0 0 0,33 199 16,-33-67-1,33-99 1,-33 34 15,0-34-31</inkml:trace>
  <inkml:trace contextRef="#ctx0" brushRef="#br0" timeOffset="77822.98">7838 10186 0,'-33'-33'0,"33"0"31,0 0-15,33 0 31,0 0-32,0 33-15,1 0 16,32 0-16,66 99 15,-66 1 17,-33 32-32,-66 33 15,-33-33 1,0-32 15,0-34-15,0-33-1,99-33 48,0 0-47,0 0-1,0 0-15,0-33 0,33 33 16,66 0-1,100-33 1</inkml:trace>
  <inkml:trace contextRef="#ctx0" brushRef="#br0" timeOffset="80155.98">9161 10616 0,'33'0'78,"0"0"-63,0 0 1,0 0-16,1 0 16,-1 33-16,66-33 15,-66 0-15,99 0 16,-99 0 0,0 0-1,34 0-15</inkml:trace>
  <inkml:trace contextRef="#ctx0" brushRef="#br0" timeOffset="80491">9260 10914 0,'-33'0'47,"66"0"16,0 0-48,1 0-15,-1 33 0,0-33 16,132 0 0,-99-33-1,67 33-15</inkml:trace>
  <inkml:trace contextRef="#ctx0" brushRef="#br0" timeOffset="87505.99">10517 10319 0,'-33'-33'32,"33"0"-1,-33 33-31,33-33 15,0-1 17,0 1-17,0 0 1,33 0-16,0-33 16,33 33-1,0 33 16,34 33-15,-34 33 0,33 0-1,-66 1 1,-33-34-16,0 66 16,-33-99-16,0 66 15,-33 66 1,-33 1-1,32-67 1,1-33 0,33 0-1,66-33 48,0 0-32,0 0-15,1 0-16,-1 0 15,66-33 1,-33 33 0,33-33-16</inkml:trace>
  <inkml:trace contextRef="#ctx0" brushRef="#br0" timeOffset="88039.99">11344 10782 0,'-33'0'62,"0"0"-15,33 33-31,-33-33-16,33 33 15,0 0 1,33-33 15,0 0-15,0-33-1,-33 0 1,0 0 15,-33 33-31,0-33 16,0 66-16</inkml:trace>
  <inkml:trace contextRef="#ctx0" brushRef="#br0" timeOffset="88804.99">11774 10286 0,'0'0'0,"0"-33"31,-33 33-31,66 0 47,-33-33-32,33 33 1,0 0 0,0 0-16,0 0 15,66 0 1,-32 33 0,-1 66-1,-66 0 1,-33 0-1,0 34 1,-34-34 0,1-33-1,0-33 1,33 0 0,0-33-1,33 33 16,33-33-15,-33-33 0,33 33-1,0 0 1,33 0 0,34 0-1,-1-33 1,0 0-16</inkml:trace>
  <inkml:trace contextRef="#ctx0" brushRef="#br0" timeOffset="89237.99">12568 10881 0,'-33'0'16,"33"33"15,33-33 0,-33-33-31,33 33 32,0 0-17,0 0 1,-33 33-1,33-33 1,-33 33 0,0 0-1,-99 33-15</inkml:trace>
  <inkml:trace contextRef="#ctx0" brushRef="#br0" timeOffset="91337.99">12832 10881 0,'-33'-33'0,"33"0"16,-33 33 0,33-33 15,-33 33 47,0 0-47,0 33-15,0-33-16,0 33 15,0 33 1,33-33 0,33 0-1,33 0 1,-33-33 0,33-33-1,-33 0 1,-33-33-1,0 33 1,-33-33 0,33 33-1,-33 33 1,-33 0 0,33 66-1,0-33 16,0 0-15,66 0 0,0-33-1,0 0 1,0-33 0,0 0-1,0 33 1,-66-33-1,0 66 1,0 0-16</inkml:trace>
  <inkml:trace contextRef="#ctx0" brushRef="#br0" timeOffset="93420.99">13361 10253 0,'0'-33'15,"-33"33"1,33-34 46,33 34-46,-33-33-16,34 0 16,-1 0-1,66 0 16,-33 0-15,0 33 0,-33 33-1,-33 33 1,0 34 0,-33-1-1,0-33 1,0-33-16,0 33 15,0-66-15,0 33 16,0-33 0,33-33 31,33 33-32,0 0 1,0 0-1,0 0 1,66-33 0,-33 66-1,34 0 1,-67-33 0,0 66-1,-33 0 1,-33 1-1,0-1 1,-34 0 0,1-33-1,33-33-15,-33 33 16,33-33 0,-33 0-16,-33-33 15,-1-33 1</inkml:trace>
  <inkml:trace contextRef="#ctx0" brushRef="#br0" timeOffset="98493.99">7474 11906 0,'0'0'0,"34"0"47,-34 33 15,0 0-62,0 0 16,33-33-16,-33 34 0,0 98 31,0 0-15,0-99-16,33 99 15,-33-98-15,0 98 0</inkml:trace>
  <inkml:trace contextRef="#ctx0" brushRef="#br0" timeOffset="99320">8401 12171 0,'0'-33'0,"-34"33"15,1 0 17,0 0-32,0 0 15,0 33 1,-66 0-1,66 33 1,-33 33 0,66-33-1,0 1 1,66-1 0,33 0-1,33-66 1,34-33 15,-67-33-15,-33-1-1,-66-32 1,-66 66 0,-33-33-1,33 33 1,33 33-16,-67 0 15,67 0-15,-33-33 16,-33 33 0,0-33-1,33 0 1,-1-33 0,67-1-1,0 34-15,0 0 31,33 0-31,1-33 16,65 33 0,0 0-1,33 33 1,-66 33 0,-33 0-16,34 66 15,-67-66-15,33 0 16,-33 133-1,0-34 1</inkml:trace>
  <inkml:trace contextRef="#ctx0" brushRef="#br0" timeOffset="99770">9293 12303 0,'0'33'78,"34"-33"-62,-1 0-1,0 0-15,66 0 16,66 0 0,-99 0-16</inkml:trace>
  <inkml:trace contextRef="#ctx0" brushRef="#br0" timeOffset="99969.99">9360 12568 0,'0'-33'16,"33"33"30,0 0-46,0 0 16,66-33 0,-66 33-16,133-34 0</inkml:trace>
  <inkml:trace contextRef="#ctx0" brushRef="#br0" timeOffset="100404.99">9591 12039 0,'0'0'0,"33"0"78,-33 33-78,33-33 15,-33 33-15,33 0 16,34 33 0,32 0-1,-33 0 1,66 100 15,-132-133-31,-33 33 16,-33 0-1,0 0 1,-33-33 0,-34-33-1</inkml:trace>
  <inkml:trace contextRef="#ctx0" brushRef="#br0" timeOffset="101136.99">10385 12105 0,'0'-33'0,"0"0"31,0-1-16,33 34 1,-33-33-16,66 33 16,0-33-1,-33 33-15,67 0 16,-67 0-16,66 0 16,33 66-1,-66 34 1,-66-67-1,0 66 1,0-66-16,-66 66 16,33-66-16,-66 67 15,99-67-15,-66 33 16,-34 0 0,67-33-1,66-33 32,1 0-31,-1 0-16,33 0 15,33-33 1,-66 33-16,66-33 16</inkml:trace>
  <inkml:trace contextRef="#ctx0" brushRef="#br0" timeOffset="101553">11311 12568 0,'0'-33'31,"-33"33"-15,33 33-16,-33-33 15,33 33 1,-33 33 0,33-33-1,33 0 1,0-33 15,0-66-15,0 33-1,0 0 1,-33 0 0,-33 33-1,0 0 1,-33 66-16</inkml:trace>
  <inkml:trace contextRef="#ctx0" brushRef="#br0" timeOffset="102402.99">11675 12039 0,'0'-34'15,"0"1"16,33 0-15,0 33 0,0-33-16,0 33 15,0 0-15,0 0 16,66 0 0,1 33-1,-67-33-15,0 66 16,-33-32-16,0-1 15,0 0-15,-33 66 16,0-99-16,-67 66 16,34-33-1,0 0 1,66-66 0,0 0 15,33 33-16,0 0 1,33 0 0,67 33-1,-34 0 1,0 0 0,-66 33-1,0 34 1,-66-67-1,33 0-15,-33-33 0,0 33 16,-33 0 0,33 0-16,-99-33 15,98 0 1,-32 0-16,-33-66 16,0 0-1</inkml:trace>
  <inkml:trace contextRef="#ctx0" brushRef="#br0" timeOffset="103103">12700 12634 0,'-33'0'78,"33"33"-62,-33-33-1,33 33-15,0 0 32,33-33-32,0 0 15,0-33 1,0 0 15,-66 0-15,0 33-1,0 0 1,0 0 15,33 33-31</inkml:trace>
  <inkml:trace contextRef="#ctx0" brushRef="#br0" timeOffset="108318.99">13262 12072 0,'-33'0'32,"33"-33"-1,0-1 125,33 1-109,0 33 0,0-33-16,0 33-15,1 0-1,-1 33 17,0-33-32,0 33 15,0 133 1,-132-67 0,32-33-1,34-66 1,0-33-1,33 0 17,33 33-17,-33-33 1,33 33 0,1 0-1,32 0 1,0 0-1,0 33 1,-33-33 0,0 0-16,33 33 15,-33-33 1,-33 33-16,33-33 16,0 66-1,-33-33 1,0 0-1,0 1 17,-33 32-17,0-33 1,-33 0 0,0 0-1,0-33 1,33 0-16,-66 0 15,-34-66-15</inkml:trace>
  <inkml:trace contextRef="#ctx0" brushRef="#br0" timeOffset="155962.99">14354 9988 0,'0'0'0,"-33"0"32,33-33-17,-33 33-15,66 0 32,0 0-1,0 0-16,99 0 1,-99 0-16,99-33 16,-99 66-16,67-33 15,-34 33 1,0 0 0,-66 0-1,33 0 1,-33 33-1,-33 34 1,33-34 0,0 66-1,0-99 1,0 33-16,0-33 0,0 100 16,0 32-1,33-33 16,-33-99-31,0 100 16,33-67-16,-33 66 16,33 33-1,-33-32 1,0-34 0,0 0-1,0 0 1,0-66-16,0 67 15,0-67-15,0 33 16,0 33 0,0-66-1,33 66 1,-33 1 0,0-34 15,0 33-16,0-66 1,-33 0 0,33 0-1,-66 0 1,33 0 0,-99 0-1,-1-33 1,-65-33-1,99 0 1,-34-66-16</inkml:trace>
  <inkml:trace contextRef="#ctx0" brushRef="#br0" timeOffset="156686.99">15577 11410 0,'33'-33'16,"-66"33"15,33 33-15,33-33 15,0 0-15,1 0-16,-1 0 15,66 0 1,33 0 0,34 0-1,-100 33 1,-33 0-1</inkml:trace>
  <inkml:trace contextRef="#ctx0" brushRef="#br0" timeOffset="156898">15710 11675 0,'0'0'0,"33"0"78,0 0-62,0 0-16,0 0 16,0 0-16,265 0 15</inkml:trace>
  <inkml:trace contextRef="#ctx0" brushRef="#br0" timeOffset="157368.99">15974 11112 0,'33'0'15,"-66"0"17,66 0-17,-33 34 1,33-34-1,34 33 1,65 66 0,0 0-1,-66-33 1,0 33 0,-66-32 15,-66-1-16,0 0 1,-66 0 0,66 0-1,33-66-15,-34 33 16,34 0-16</inkml:trace>
  <inkml:trace contextRef="#ctx0" brushRef="#br0" timeOffset="163281.99">16768 10947 0,'-33'0'31,"33"-33"-15,-33 33 15,33-33 0,33 0-15,0 0 0,0 33-16,0 0 15,66-33 1,1 66-1,-34 33 1,0 33 0,-66 0-1,0 1 1,-33 32 0,0 33-1,0-65 1,-34-34 15,34-66-15,0 33-1,0-33 1,66 0 46,0 0-46,0 0 0,1 0-16,32 0 15,33 0 1,0 0 0,0 0-1</inkml:trace>
  <inkml:trace contextRef="#ctx0" brushRef="#br0" timeOffset="163780.99">17462 10186 0,'0'0'0,"0"34"78,0-1-78,0 0 16,0 0-16,0 0 16,-33 0-16,33 66 15,33 0 1,-33-33 0,67 1-1</inkml:trace>
  <inkml:trace contextRef="#ctx0" brushRef="#br0" timeOffset="167710.99">17892 11708 0,'0'-33'0,"-33"33"110,33 33-110,-33-33 15,0 0-15,33 33 31,0 0-31,0 0 32,66 0-17,1-66 1,-1 0 0,-33 0-1,-33-33 1,-33 33-1,0 33 1,-34 0 0</inkml:trace>
  <inkml:trace contextRef="#ctx0" brushRef="#br0" timeOffset="171626.99">18322 10947 0,'0'-33'62,"0"0"-30,33 0-32,1 0 15,-1 0 1,33 0-16</inkml:trace>
  <inkml:trace contextRef="#ctx0" brushRef="#br0" timeOffset="173693.99">18322 10947 0,'-33'0'16,"33"-33"15,-33 33-16,33-33-15,0 0 47,33 33 31,0-33-78,0 33 16,1-33-16,-1 33 0,99-66 16,-99 66-16,33 33 15,0 0 1,-66 0 0,33-33-16,-33 66 15,-33-66-15,33 33 31,-66 66-31,-33-33 32,66-33-17,0-33 1,66 0 31,-33-33-32,33 33-15,0 0 16,33-33 0,0 66-1,0 0 1,1 34 0,-1 65-1,-33-33 1,-33 0-1,-33-32 17,-33 32-17,-1-33 1,-32 0 0,0-66-1,0 0 1,33-66-1,-34 0-15</inkml:trace>
  <inkml:trace contextRef="#ctx0" brushRef="#br0" timeOffset="174109.99">19083 10286 0,'0'-33'16,"0"66"15,0 0 0,0 0-15,0 0-16,0 99 15,0-33 17,0 67-17,33 65-15</inkml:trace>
  <inkml:trace contextRef="#ctx0" brushRef="#br0" timeOffset="174543">19745 11708 0,'-34'0'0,"1"0"31,0 0-15,33 33-1,-33-33 1,33 66-1,0-33 1,33-33 0,33 0-1,1 0 1,-1-66 0,-66 33-1,-99 0 1</inkml:trace>
  <inkml:trace contextRef="#ctx0" brushRef="#br0" timeOffset="176295.99">12237 9856 0,'0'0'0,"0"-33"15,-33 33 1,33-33 0,-33 33-16,33-33 15,-33 33 1,0-34-1,-33 34 17,-1-33-17,1 33 1,0 33 0,-33-33-1,33 34 1,0-1-1,-1 33 1,1 0 0,33 0-1,-33 0 1,66 0 0,-33 34-1,0-1 1,33 0-1,0-33 17,0-33-32,0 33 15,0 34 1,0-67 0,33 66-1,0-33 1,33 33-1,0-66 1,1 33 0,-34-66-16,33 33 15,-33 1-15,0-34 16,66 33 0,0 0-1,34 0 1,-67-33-1,33 0 17,0-33-17,-33 0 1,34-34 0,-34 34-1,0-33 1,-33 0-1,0-33 1,-33 0 0,-33-34-1,33 34 1,-33 66-16,0-66 16,0 66-16,0-66 15,-133-67 1</inkml:trace>
  <inkml:trace contextRef="#ctx0" brushRef="#br0" timeOffset="177876">13824 11807 0,'0'0'0,"-33"-33"31,33 0-31,0 0 15,-33 0-15,-33-33 16,0 33 15,0-1-15,0 1 0,0 0-1,-34 33 1,34 0-1,-33 33 1,33-33 0,-33 33-1,33 34 1,-1-34 0,34 33-1,0 33 1,0-33-1,33 66 17,0-65-17,0 65 1,0-66 0,0 0-1,33 33 1,33-32-1,-33-1 1,34 0 0,-1-33-1,0 33 1,0-33 0,0 0-1,0 33 1,0-33-1,-32 1 17,65-1-17,-33-33 1,-33 0-16,33 0 16,-33 0-16,0-33 15,33-1 1,1 1-1,-1-33 1,0 33 0,-33-66-1,0 33 1,-33-33 0,0 32-1,-33-65 16,33 99-31,0 0 0,0-33 16,-33 0 0,33 33-16,-33-67 15,0 100-15,33-33 16,-33 0-16,-34 0 0</inkml:trace>
  <inkml:trace contextRef="#ctx0" brushRef="#br0" timeOffset="185725.99">19844 11245 0,'0'33'47,"-33"-33"-32,0 0 64,66 0-1,0 0-63,0 0-15,0 0 0,132 0 32,-99 0-32,100 0 15,-133 0-15,99 0 16,-99 0-1,66 33 1,-65-33 15</inkml:trace>
  <inkml:trace contextRef="#ctx0" brushRef="#br0" timeOffset="186179.01">19745 11741 0,'0'33'16,"33"-33"62,0 0-63,0 0-15,-33 33 16,33-33-16,165 0 31,1 0-31,32 0 32,-65 0-17,-100 0 1</inkml:trace>
  <inkml:trace contextRef="#ctx0" brushRef="#br0" timeOffset="188008">21795 10914 0,'0'0'0,"0"-33"31,0 0 0,-33 33-15,0 0-1,0 0-15,-66 33 32,-1 0-17,1 0 1,99 0-16,-33 0 15,0-33-15,33 33 0,-33 0 16,0-33-16,0 100 16,0-1-1,33 0 1,33 33 0,0-65-1,33 32 16,-33-66-31,0 33 0,0-66 0,100 66 16,-1-33 0,66-33-1,-99-33 17,1-33-17,-67 33 1,-66-66-1,-67-34 1,-32 100 0,33 0-1,-99 99 1,65 34-16</inkml:trace>
  <inkml:trace contextRef="#ctx0" brushRef="#br0" timeOffset="202573">2778 13758 0,'-33'0'62,"33"-33"-30,-33 33-17,33 33 17,0 0-17,0 0 16,0 34 1,0 32-17,33 165-15,-33-164 0,0 131 32,0-198-32,33 0 15,0-33 32,-33 33-47,33-33 16,0 0-1,67 33 1,65-33 0,-33 0-1,-33 0 1,-65 0-16,65-33 15,-66 33-15,99-33 16</inkml:trace>
  <inkml:trace contextRef="#ctx0" brushRef="#br0" timeOffset="203292.99">4101 14023 0,'0'-33'32,"0"0"108,0 0-109,-33 33-15,0-33-16,0 33 0,-66-33 16,32 66-1,-32 66 17,33-33-17,33 0 1,33-33-16,0 0 15,0 0-15,0 0 0,0 1 16,33-1-16,-33 33 16,99 0-1,67 66 1,-67-99 0,33-66-1,67 0-15</inkml:trace>
  <inkml:trace contextRef="#ctx0" brushRef="#br0" timeOffset="203775.99">4663 13924 0,'0'0'0,"-33"0"31,33 33-16,-33-33-15,0 66 32,0 0-17,0 33-15,33 1 16,33-1 0,33-33 15,0 0-16,33 33 1,-65-33 0,-34 1-1,-34-34 1,-32 33 0,-66-33-16</inkml:trace>
  <inkml:trace contextRef="#ctx0" brushRef="#br0" timeOffset="204040.99">4663 13990 0,'33'33'63,"0"0"-48,0-33-15,-33 33 0,34 0 16,98 66 0,-33 1-1,-33-1 1,0 0-16</inkml:trace>
  <inkml:trace contextRef="#ctx0" brushRef="#br0" timeOffset="204323.99">5490 13990 0,'0'-33'16,"0"66"15,-33-33-15,33 33-16,-33 33 16,-33 66-1,-33 34 1,32-67-1,67-66-15,-99 132 16</inkml:trace>
  <inkml:trace contextRef="#ctx0" brushRef="#br0" timeOffset="204622.99">5424 13858 0,'0'0'0,"0"33"31,0 0-15,33-33-16,-33 33 16,33 99-1,0-33 1,0-66-16,-33 133 15,33-100-15,-33 66 16,33 100 0,0-34-1,1 34 1</inkml:trace>
  <inkml:trace contextRef="#ctx0" brushRef="#br0" timeOffset="205090.99">6317 14585 0,'0'0'16,"0"-33"-16,33 33 47,0 0-16,0 0-15,0 0-16,33 0 15,34-33 1,65 33 0</inkml:trace>
  <inkml:trace contextRef="#ctx0" brushRef="#br0" timeOffset="205322.99">6251 14982 0,'33'0'32,"-33"-33"-32,33 33 15,0 0-15,0 0 16,66-33-1,-66 33-15,199 0 16</inkml:trace>
  <inkml:trace contextRef="#ctx0" brushRef="#br0" timeOffset="205756">6648 14321 0,'-33'-33'0,"33"66"46,33-33-14,-33 33-32,33-33 0,0 33 15,66 33 1,-66-66-16,99 99 16,-99-66-1,34 33 1,32 34-1,-99-1 1,-66 33 0,-34-33-1,1 34 1,0-34-16</inkml:trace>
  <inkml:trace contextRef="#ctx0" brushRef="#br0" timeOffset="209721.99">7011 13560 0,'0'0'0,"-33"0"0,66 0 47,-33 33-32,-33-33 1,0 33 0,0 0-1,-99 66 1,33 1 0,-34 65-1,34 0 1,33-32-1,33-1 1,-33 33 0,66 34-1,33-67 1,0 0 0,0 1 15,66-1-16,1-33 1,65-33 0,265 33-1</inkml:trace>
  <inkml:trace contextRef="#ctx0" brushRef="#br0" timeOffset="210621.99">7375 14188 0,'0'0'0,"-33"0"0,33-33 16,0 0-1,0 0 17,33 33-17,0 0-15,0-33 16,100 33 15,-34 0-31,66 66 31,-65 100-15,-67-34 0,-66 0-1,-67 67 1,100-166-16,-99 66 16,99-66-16,-99 66 15,33-66 1,66 0-1,33-33 1,0-33 0,132 0-1,34-33 1</inkml:trace>
  <inkml:trace contextRef="#ctx0" brushRef="#br0" timeOffset="211287.99">7011 14651 0,'0'0'0,"-33"-33"0,0 33 47,0 33-47,-33 67 16,-33 32 15,33 0-31,33-66 31,66 0-15,66-99 0,33-66-1,67-66 1,-67 32 0,-132 1-1,-99 99 1,66 33-16,-133 66 15,133-66-15,-66 66 16,0 34 0,33-34-1,99-33 1,66-33 0,0-33-1,-33-66 16,-66-1-15,-33 34 0,-33 33-1,-33 66 1,33 66 0,0 34-1,33 65-15</inkml:trace>
  <inkml:trace contextRef="#ctx0" brushRef="#br0" timeOffset="212122.99">8401 14949 0,'-34'0'47,"34"33"-47,-33-33 31,33-33 16,33 33-47,1 0 47,-1 0-32,-33 33-15,33 0 16,-33 0-1,0 33 1,-33 0 0,0 1-1,-1-34-15,-98 33 16</inkml:trace>
  <inkml:trace contextRef="#ctx0" brushRef="#br0" timeOffset="212989.99">8632 14288 0,'33'0'0,"-66"0"0,33-34 15,33 34-15,-33-33 16,0 0 0,0 66 15,0 34 0,33 65 0,-33 33-15,0 67 0,33-67-1,0 33 1</inkml:trace>
  <inkml:trace contextRef="#ctx0" brushRef="#br0" timeOffset="213488.99">9095 14321 0,'0'-33'0,"33"33"32,-33-34-17,33 34 1,0 0-16,0 0 16,0 0-16,0 0 15,1 67 1,32 32-1,-66 66 1,-33-99-16,0 100 16,-1-133-16,1 66 15,-33 0 1,33-33 15,66-99 0,0 33-15,0 0 0,67-33-1,164-33 1</inkml:trace>
  <inkml:trace contextRef="#ctx0" brushRef="#br0" timeOffset="213838">9492 13858 0,'33'0'47,"-33"33"-47,33 0 15,-33 0-15,33 0 16,-33 0-16,99 66 16,-99-66-16,100 66 15,-1 133 1,0-34-1,-66 100 1,-132 66 0</inkml:trace>
  <inkml:trace contextRef="#ctx0" brushRef="#br0" timeOffset="214654.99">10616 14883 0,'0'0'0,"33"0"47,1 0-31,-1 0-1,0 0-15,33 0 16,66 33 0,67 0-1</inkml:trace>
  <inkml:trace contextRef="#ctx0" brushRef="#br0" timeOffset="-214607.75">10649 15247 0,'0'0'0,"34"0"31,-1 0-15,33-33 0,0 33-1,-33 0-15,66 0 16,-66 0 0,100-34-16</inkml:trace>
  <inkml:trace contextRef="#ctx0" brushRef="#br0" timeOffset="-214258.73">11112 14453 0,'0'0'0,"0"33"47,0 0-31,34 0-16,32 66 15,0 34 1,-66-100-16,99 99 16,-99-99-1,66 99-15,-33 1 31,-99-1-15,0-33 0,-33 0-1,-67 1 1</inkml:trace>
  <inkml:trace contextRef="#ctx0" brushRef="#br0" timeOffset="-213075.75">12204 13990 0,'0'-33'32,"0"0"-32,-33 33 15,0-66 1,33 32-1,33 1 1,33 0 0,33 0-1,-66 33-15,100 33 16,-100 0-16,66 34 16,0 32-1,-99 0 16,-33 66-15,-33-65 0,-66-1-1,32-33 1,34-66 0,33 0-1,66 0 32,0 0-31,0 0-16,33 0 15,-32 0-15,98 0 16,-99 0 0,66 0-16,33 0 15,1 0 1</inkml:trace>
  <inkml:trace contextRef="#ctx0" brushRef="#br0" timeOffset="-212425.75">12336 15412 0,'0'0'0,"0"-33"0,0 66 63,33 0-48,-33 0-15,0 0 16,33 33 0,-33 67-1,33 32 1,-33-66-1,33 34 1</inkml:trace>
  <inkml:trace contextRef="#ctx0" brushRef="#br0" timeOffset="-211925.73">12799 15346 0,'0'0'0,"0"-33"31,33 33-15,0 0-1,0 0-15,1 0 16,65 33 0,-33 33-1,-33-66-15,0 132 16,0-99 0,-33 67-16,-66 98 15,0-99 16,-33 0-15,66-65 0,-1-34-1,68 0 1,-1 0 0,0 0-1,66-34 1,66 34-1,34 0-15</inkml:trace>
  <inkml:trace contextRef="#ctx0" brushRef="#br0" timeOffset="-211392.75">13791 14254 0,'0'0'0,"0"-33"16,0 0 0,33 33 31,1 0-32,-1 0 1,66 33-1,-66-33-15,99 0 16,-99 0-16,33 0 16,1 33-1</inkml:trace>
  <inkml:trace contextRef="#ctx0" brushRef="#br0" timeOffset="-211175.75">13824 14453 0,'34'0'47,"-1"0"-32,0 0-15,0 0 16,0 0-16,33 0 15,132 0 1</inkml:trace>
  <inkml:trace contextRef="#ctx0" brushRef="#br0" timeOffset="-210639.75">13990 15875 0,'33'0'63,"0"0"-32,0 0-31,0 0 15,0 0-15,33-33 16,34 33 0,-67 0-16,66 0 15,33-33-15</inkml:trace>
  <inkml:trace contextRef="#ctx0" brushRef="#br0" timeOffset="-210392.75">14089 16073 0,'0'0'0,"33"0"63,0 0-48,0 0-15,0 0 16,67 0 0,98 0-1</inkml:trace>
  <inkml:trace contextRef="#ctx0" brushRef="#br0" timeOffset="-210042.75">14387 15610 0,'33'0'46,"-33"33"-30,33-33-16,0 34 16,0-34-16,66 66 15,-33 0 1,1 33 0,-34 0-1,-100 34 16,1-34-15,33-66-16,-99 132 0</inkml:trace>
  <inkml:trace contextRef="#ctx0" brushRef="#br0" timeOffset="-207359.75">14717 13791 0,'0'0'0,"0"-33"31,0 0-15,34 33-1,-1-33 16,0 33-31,0 0 16,66 0 0,33 0-1,1 66 17,-100 0-32,0 34 15,-99-1 1,-34 33 15,34-66-15,0 1-1,0-34 1,33 0 0,66-33 15,0 0 0,0 0-15,66 0-1,0 0 1,34 0-16</inkml:trace>
  <inkml:trace contextRef="#ctx0" brushRef="#br0" timeOffset="-206942.73">15577 14420 0,'33'0'47,"0"0"15,1 0-30,-1 33-32,0 0 15,-33 0 1,33 132 0,-66-65-1,-33-1 1,-34 0-16</inkml:trace>
  <inkml:trace contextRef="#ctx0" brushRef="#br0" timeOffset="-206043.75">16305 13725 0,'0'-33'0,"33"33"0,-66 0 15,33-33 17,-33 33-17,33 33 1,0 0 15,0 0-31,33 0 16,-33 67-1,33 32 1,0 33 0,0-32-1,-33-67 1,33-33 15</inkml:trace>
  <inkml:trace contextRef="#ctx0" brushRef="#br0" timeOffset="-205585.72">16206 13527 0,'0'0'0,"-33"0"16,33 33 15,-33 0-15,33 0-16,-100 66 31,34 34-15,0-34-1,-33 33 1,66-99 0,0 33-1,0-66 1,66 0-1,0 33 17,0-33-17,0 0-15,66 0 16,397 0 15</inkml:trace>
  <inkml:trace contextRef="#ctx0" brushRef="#br0" timeOffset="-205126.75">16834 14519 0,'-33'0'0,"0"0"47,66 0-31,0 0 15,0 0-15,0 0-1,0 0 1,-33 33-16,33 0 15,-33 0 1,0 0-16,0 67 16,0-34-1,-132 99 1</inkml:trace>
  <inkml:trace contextRef="#ctx0" brushRef="#br0" timeOffset="-199677.75">17462 13891 0,'34'0'32,"-34"-33"-32,0-1 62,33 34-46,-66 0 15,33-33-31,-34 33 31,1 0-15,33-33-16,-33 33 16,0 33-1,-66 0 1,33 34-1,0 32 1,33 0 0,33 0-1,0-33 1,33 34 0,33-67-1,66 33 1,100-33 15,-67-66-15,-66 0-1,-66-33 1,-66 33 0,-66-34-1,-33 67 1,-1 34-1,-32 32-15</inkml:trace>
  <inkml:trace contextRef="#ctx0" brushRef="#br0" timeOffset="-199210.75">18289 14420 0,'33'0'47,"0"0"0,1 0-31,-34 33-16,33-33 0,-33 33 15,33 33 1,-33 0 0,0-33-16,0 33 15,-33-66-15,-100 100 16</inkml:trace>
  <inkml:trace contextRef="#ctx0" brushRef="#br0" timeOffset="-198127.75">19348 13957 0,'0'0'0,"-33"0"63,0 0-47,-1 0-1,34 33-15,-99 0 16,66 0-16,-66 33 15,33 0 17,66-33-32,0 34 15,0-34-15,33 0 16,33 33 0,99-66-1,-32 0 1,-34-33-1,-66 0 1,-33 0 0,-66-34-1,-33 1 1,-1 33 0,1 0-1,0-33 1,33 33-1,0-33 17,66 0-17,33-1 1,33 1 0,33 33-1,66 0 1,-65 33-1,-34 66 1,-66 67 0,0-34-1,-66 66-15</inkml:trace>
  <inkml:trace contextRef="#ctx0" brushRef="#br0" timeOffset="-197777.75">19976 14354 0,'0'-33'31,"0"66"0,0 0-15,0 0-16,0 0 15,33 0-15,-33 33 32,0-33-32,-33 133 0</inkml:trace>
  <inkml:trace contextRef="#ctx0" brushRef="#br0" timeOffset="-197476.75">20538 13692 0,'0'0'16,"33"0"-1,-33 33-15,0 0 32,0 0-32,-33 67 15,33-67-15,0 66 16,-33 66 0,-33 100-1</inkml:trace>
  <inkml:trace contextRef="#ctx0" brushRef="#br0" timeOffset="-197027.75">21200 13891 0,'0'-33'31,"-33"33"-31,0 0 16,0 0-1,-34 0 1,-32 66 0,-33 0-1,33 66 1,99-99-16,-33 0 15,33 0-15,0 34 16,99 32 0,66-33-1,1-66 1,-34-33 0,-99 0-16,33-66 15,-66-67 1,-66 34-1,-66 66 17,-67 66-32</inkml:trace>
  <inkml:trace contextRef="#ctx0" brushRef="#br0" timeOffset="-196709.75">21729 14453 0,'0'-33'0,"0"66"63,0 0-48,0 0 1,0 0-16,0 0 0,0 0 16,0 66-1,-66 34-15</inkml:trace>
  <inkml:trace contextRef="#ctx0" brushRef="#br0" timeOffset="-196394.75">22457 13758 0,'-34'0'31,"34"33"-15,0 0-1,-33 67 1,33 65-1,-33-33 1,66-32 0,0 65-16</inkml:trace>
  <inkml:trace contextRef="#ctx0" brushRef="#br0" timeOffset="-195977.75">22721 13758 0,'0'0'0,"0"-33"16,33 0 0,-33 0-1,66 0 1,0 0-1,34 33 1,-1 33 0,-33 99-1,-66 1 1,0-100-16,-66 165 16,33-165-16,-33 66 15,-67 34 1,100-67-1,33-33 17,33-33-17,67 0 1,65-33 0,199 0-16</inkml:trace>
  <inkml:trace contextRef="#ctx0" brushRef="#br0" timeOffset="-193526.75">15214 15412 0,'-34'0'31,"34"33"0,0 0-15,0 0-16,-33-33 16,33 66-16,-33 34 15,33 32 1,-33 0-1,33-33 17,33-32-17,0-34-15</inkml:trace>
  <inkml:trace contextRef="#ctx0" brushRef="#br0" timeOffset="-192978.73">15544 15544 0,'33'-33'16,"-33"0"15,33 33-15,0 0 31,1 0-47,-1 33 15,0-33-15,0 33 0,33 33 16,-33-33-16,-33 100 16,-66-1-1,-66 0 1,65-65 0,34-34-1,0 0 16,33 0 1,33-33-17,0 0 1,67-33 0,32 0-16</inkml:trace>
  <inkml:trace contextRef="#ctx0" brushRef="#br0" timeOffset="-192608.75">16305 16173 0,'0'-33'32,"33"33"-17,-33-33 1,33 33 15,-33 33-15,33 0-1,-33 0-15,33 99 16,-33-99-16,-33 66 16,-66 34-16</inkml:trace>
  <inkml:trace contextRef="#ctx0" brushRef="#br0" timeOffset="-191311.75">16669 15610 0,'0'-33'16,"0"0"15,33 33-31,0 0 16,-33-33-1,33 33-15,66 33 32,-33 33-17,-33 34 1,-33-1 0,-66 66-1,0-32 1,0-67-1,33-33 1,33 0 0,0-66-1,33 33 1,33-33 0,33 0-1,34 0 1,98-1-1</inkml:trace>
  <inkml:trace contextRef="#ctx0" brushRef="#br0" timeOffset="-190994.72">17992 15412 0,'0'0'0,"0"33"47,0 0-31,-33 0-16,33 0 15,0 0-15,0 100 32,0-1-17,33 0 1,-33-33-16</inkml:trace>
  <inkml:trace contextRef="#ctx0" brushRef="#br0" timeOffset="-190611.75">17892 15379 0,'0'0'0,"-33"33"62,33 0-46,-33-33-16,33 33 15,-33-33-15,-33 99 16,-33 1 0,66-100-16,-33 99 15,33-66-15,33 0 0,-34 0 16,34 0-1,34 0 1,32 0 0,33-33-1,33-33 1,133 33 0</inkml:trace>
  <inkml:trace contextRef="#ctx0" brushRef="#br0" timeOffset="-190328.73">18422 16040 0,'0'0'0,"0"33"62,0 1-46,0-1-16,0 0 16,0 0-16,0 66 15,-67 33-15</inkml:trace>
  <inkml:trace contextRef="#ctx0" brushRef="#br0" timeOffset="-189611.73">18918 15511 0,'0'-33'15,"0"0"17,33 33-1,0 0-16,0 0-15,0 33 16,66 0 0,-33 33-1,-66 67 1,-33-34 0,0-66-16,-66 33 15,66-66 1,0 33-16,-33-33 15,66-33 1,33 0 15,66 0-15,-66 33 0,66 0-1,-33 66 1,-66 0-1,0 0 1,-66 1 0,-33-1-1,66-66-15,-99 33 16,-1-99 0</inkml:trace>
  <inkml:trace contextRef="#ctx0" brushRef="#br0" timeOffset="-189145.75">19778 15478 0,'0'0'0,"-33"0"0,-1 0 31,34 33-31,-66 0 16,-33 66 0,33 1-1,33-1 1,33 0-1,66-33 17,33 0-17,100-66 1,-133-33 0,0 0-1,-99-33 1,-33 33-1,-67 33 1,1 66 0,0 33-1</inkml:trace>
  <inkml:trace contextRef="#ctx0" brushRef="#br0" timeOffset="-188862.73">20406 16140 0,'0'0'16,"0"33"46,-33 0-62,33 0 16,0 0-16,-33 0 0,33 0 15,-66 66 1,-34 34-16</inkml:trace>
  <inkml:trace contextRef="#ctx0" brushRef="#br0" timeOffset="-188545.75">21067 15379 0,'0'33'47,"0"0"-31,0 0-16,0 0 16,-33 0-16,33 100 15,-33 32 1,33-33-1,-33 34 1</inkml:trace>
  <inkml:trace contextRef="#ctx0" brushRef="#br0" timeOffset="-188162.75">20968 15379 0,'0'-33'0,"-33"33"15,0 0 17,33 33-32,-33 0 0,-33 66 15,-33 33 1,-1 34-1,1-34 1,66-66 15,66-66-15,33-33 0,34-33-1,65 33 1,-66 33-1,33 0 1,34 0-16</inkml:trace>
  <inkml:trace contextRef="#ctx0" brushRef="#br0" timeOffset="-187562.75">21828 15610 0,'0'-33'0,"0"66"0,0-33 32,-33 0-17,33 33-15,-66 1 16,-66 65-1,32 0 1,67-33 0,33 0-1,66 0 1,34-66 0,65 0-1,-33 0 1,-32-33-1,-67-66 17,-100 33-32,34 66 15,-99-66 1,99 33-16,-132 0 16,65 0-1,34 0 1,33-67-1,99-32 1,1 66 0,-34 33-16,66-33 15,-66 33-15,0 33 16,66 33 0,-33 33-1,-33 66 1,-99 100-1</inkml:trace>
  <inkml:trace contextRef="#ctx0" brushRef="#br0" timeOffset="-187245.73">22556 15974 0,'0'33'62,"0"0"-46,0 0-16,0 1 16,0 32-16,-33 99 31,-67 33-31</inkml:trace>
  <inkml:trace contextRef="#ctx0" brushRef="#br0" timeOffset="-185962.73">23250 15313 0,'-33'0'31,"0"0"-15,33 33-1,-33-33-15,0 33 16,-66 33-1,0 33 1,99-66-16,-67 67 16,34-67-16,33 33 15,0 33 1,33 0 0,67-33-1,98-66 1,-66 0-1,1-66 1,-133 0 15,-67 0-15,-65 33 0,-66 33-1,32 66 1</inkml:trace>
  <inkml:trace contextRef="#ctx0" brushRef="#br0" timeOffset="-185493.75">24077 15379 0,'0'0'0,"-33"0"0,0 0 31,0 0-15,0 0-1,-66 66 1,-1 66-1,1-32 1,33 32 0,66 0-1,66-33 1,33-66 0,67-33-1,-1-66 1,-99-33-1,-66 66-15,0-66 16,-33 66 0,-33-33-1,0 32 1,-66 1-16</inkml:trace>
  <inkml:trace contextRef="#ctx0" brushRef="#br0" timeOffset="-176280.75">16040 15379 0,'-33'-33'0,"0"33"15,33-33 1,-33 33 0,33-33-16,-33 33 15,0-33-15,0 0 32,-33-1-17,33 1 1,-33-33-1,-1 66 1,1-66 0,-33 33-1,33 0 1,0 33 0,-33 0-1,65 0 1,-65 66-1,33-33 1,-33 66 0,0-32-1,66 32 17,-34-33-17,34 0 1,0 0-1,0 33 1,33-32 0,-33 65-1,33-66 1,0 0 0,0-33-16,0 33 15,0-33-15,0 1 0,0 32 16,33 33-1,0 33 1,-33-66 0,33 34-1,0-1 17,1-33-17,-1 0 1,33 0-1,0-33 1,33 33 0,-33-33-1,-33-33-15,33 34 16,-32-34-16,32 0 16,33 0-1,0 0 1,0-67-1,34 34 1,-67-33 0,66 0 15,-99 66-31,0-33 16,0 0-16,0 33 0,0-33 15,34-66 1,-34-34-1,33 1 1,-33 0 0,0-34-1,-66 67 1,33-33 0,0 99-16,-33-100 15,0 100-15,0-66 16,-33 0-1,-1 0 1,-32 33-16</inkml:trace>
  <inkml:trace contextRef="#ctx0" brushRef="#br0" timeOffset="-174312.73">23449 13560 0,'0'-33'31,"0"0"-15,0 0-1,-33 0-15,33 0 16,-33-1 0,-1 1-1,1 0-15,-66-33 16,66 33-16,-33 0 16,33 33-16,-66-33 15,66 33-15,-34 33 16,-65-33-1,-33 66 1,33-33 0,-67 100-1,100-67 17,-33 33-17,65 0 1,-32 66-1,33-65 1,33 32 0,33 0-1,33-32 1,-33-67-16,33 66 16,-33-66-16,66 99 15,0 0 1,67 1-1,-34-34 1,66-33 0,-99-66-16,67 33 31,-100 0-31,264-33 16,-32-66-1,-67 0 1,1-132-1,-100-1 1,-33 1 0,-66 65-1,-66-98 1,66 198-16,-99-66 16,66 99-16,-33-67 15,-34 34 1,1 0-1</inkml:trace>
  <inkml:trace contextRef="#ctx0" brushRef="#br0" timeOffset="-172864.73">24672 13560 0,'0'0'0,"0"-33"0,-33 33 0,33-33 31,0 0-15,0 0 15,33 33-15,0 0-1,1 0-15,32-33 16,-33 33 0,66 0-16,0 0 15,-33 33 17,-33-33-17,0 33 1,-33 33-1,0 0 1,0 33 0,34 0-1,-34 1 1,33-1 0,0 33-1,0 0 1,0 1-1,0-1 1,0-99-16,0 132 16,-33-131-16,0 131 15,33-33 17,-33 34-17,0-34 1,0 0-1,0-33 1,0 1 0,-33-1-1,33-33 1,-33 0 0,33 33-1,0-33 1,-33 34-1,33-1 1,0 0 0,-33-33-1,33 0 17,0 34-17,-33-34 1,0-66-16,0 66 15,0-66-15,-34 33 16,-98-66 0,0 0-1,-67-33 1,34-133-16</inkml:trace>
  <inkml:trace contextRef="#ctx0" brushRef="#br0" timeOffset="-171596.73">26458 14288 0,'33'-34'15,"-33"1"17,0 66 46,0 1-63,0-1-15,0 0 0,0 66 16,0 232 0,0-100-1,0-165 1,33 33 0,-33-65-1</inkml:trace>
  <inkml:trace contextRef="#ctx0" brushRef="#br0" timeOffset="-170781.75">27087 14354 0,'0'0'16,"0"-33"-16,0 0 15,0-1 1,33 34 0,0-66-1,33 0 1,0 33 0,33 33-1,67 33 1,-67 66-1,-66-32 1,0 98 0,-66-33-1,0 34 17,-66 32-17,66-165-15,-67 66 16,67-66-16,-33 67 15,0-67 1,33 0 0,66-33 15,0 0-15,0 0-16,66 0 15,34 0 1,32-33-1,34 33 1,-34 33 0</inkml:trace>
  <inkml:trace contextRef="#ctx0" brushRef="#br0" timeOffset="-162898.75">7177 18322 0,'-33'-33'0,"33"0"94,0 0-78,-33 0-16,66 0 15,-33 0-15,0 0 16,33 0-16,0-33 16,99 0-1,-33 32 1,34 34 15,-34 34-15,0 32-1,-99 99 1,0-33 0,-66 67-1,-33-34 1,33-33 0,33-132-16,-1 67 15,1-67-15,33 33 0,-33 0 16,0-33-16,66 0 78,0 0-62,0 0-16,1 0 15,-1 0-15,0 0 16,132-33-1,-33 0 1,-32 33 0,-1 0-16</inkml:trace>
  <inkml:trace contextRef="#ctx0" brushRef="#br0" timeOffset="-162182.75">7276 19943 0,'0'-33'0,"33"33"46,-33 33-30,0 0 0,0 0-1,0 0-15,0 0 0,-33 133 16,33-34 0,0-99-1,0 132 1,0-132-16,0 100 15,0 32-15</inkml:trace>
  <inkml:trace contextRef="#ctx0" brushRef="#br0" timeOffset="-161565.75">7938 20042 0,'0'0'0,"-34"0"15,34-33 1,0 0 0,34-33-1,-1 33 1,66 0 0,0 0-1,-66 33-15,66 33 16,-66 0-16,34 66 15,-67-66-15,33 66 16,-33-66-16,0 133 16,-67-1-1,-32 1 1,33-67 0,0-66 15,66 0-31,-33-33 15,33 33 1,33-33 0,0 0-1,0 0 1,66 0 0,-33-33-1,34 33 1,131-33-1</inkml:trace>
  <inkml:trace contextRef="#ctx0" brushRef="#br0" timeOffset="-159832.75">8930 18686 0,'33'0'47,"-33"-33"-32,33 33 1,0 0-16,0 0 16,33 0-1,33-33 1,-66 33-16,67-33 16,-67 33-16,33 33 15,0 0 1</inkml:trace>
  <inkml:trace contextRef="#ctx0" brushRef="#br0" timeOffset="-159565.75">9062 18918 0,'33'0'63,"0"0"-47,0 0-16,0 0 0,0-33 15,100 33 1,32 0-16</inkml:trace>
  <inkml:trace contextRef="#ctx0" brushRef="#br0" timeOffset="-159112.75">9393 20406 0,'0'0'0,"33"0"47,0 0-31,0 0-1,-33-33-15,33 33 16,99-33 0,1-33-1,-34 66 1,-66 66 0</inkml:trace>
  <inkml:trace contextRef="#ctx0" brushRef="#br0" timeOffset="-158911.75">9591 20737 0,'0'33'16,"33"-33"15,-33-33-31,33 33 16,0 0-1,-33-33-15,67 33 16,32-33 0,0 0-16</inkml:trace>
  <inkml:trace contextRef="#ctx0" brushRef="#br0" timeOffset="-158511.75">9823 20141 0,'-33'0'0,"66"0"62,-33 33-46,33-33-16,0 34 16,0-1-16,33 0 15,33 33 1,-33 33 0,-66-33-1,-33 67 1,-66-34-1,33 0 1,0-33 0,0 0-16</inkml:trace>
  <inkml:trace contextRef="#ctx0" brushRef="#br0" timeOffset="-156033.75">10021 18223 0,'0'0'0,"0"-33"0,0 0 0,-33 33 32,33-33-32,0 0 31,0 0-16,33 33 1,-33-33 0,66-33-1,33 33 1,1-1 0,-1 68-1,-33 65 1,-33-99-16,0 132 15,-33-99-15,33 33 16,-66 100 0,33-133-16,-66 66 15,66-66 1,-66 33-16,0 0 16,66-33-16,-66 0 31,33 0-31,-1-33 15,1 34 1,66-34 15,1 0 1,-1 0-32,0 0 15,66 0 1,0-34-1,0 34 1,1-33-16</inkml:trace>
  <inkml:trace contextRef="#ctx0" brushRef="#br0" timeOffset="-155248.75">10749 17330 0,'0'-33'0,"0"66"109,33-33-109,-33 33 47,0 0-32,0 0 1,0 0-16,33 1 16,-33-1-16,33 99 15,0-66 1,-33 33-16</inkml:trace>
  <inkml:trace contextRef="#ctx0" brushRef="#br0" timeOffset="-150445.75">10716 19910 0,'0'-33'16,"0"0"-1,0 0 1,0 0 0,33 0-16,-33-1 15,33 1 1,0 0-1,0 33-15,0-33 16,33 33 0,33 33-1,-33 67 1,-32 32 0,-34-33 15,0-66-31,-34 66 15,34-66-15,-66 133 16,0-100 0,66-33-16,-66 33 15,66-33-15,-66 0 16,33 0 0,33 34-1,-33-67 1,33 33-1,33-33 1,0 0 15,0 0-15,0-33-16,66 33 16,-33 0-1,-33-34-15,34 34 31,-1 0-31</inkml:trace>
  <inkml:trace contextRef="#ctx0" brushRef="#br0" timeOffset="-149909.75">11675 20671 0,'-33'0'15,"0"0"1,0 0 0,-1 0-1,1 33 1,0-33 0,33 33-1,33-33 16,-33 33-31,67-66 16,-1 33 0,0-33-1,-66-33 1,0 32 0,-33 1-1,0 33 16,-33 0-15,-1 67-16</inkml:trace>
  <inkml:trace contextRef="#ctx0" brushRef="#br0" timeOffset="-149084.75">12237 20009 0,'0'-33'0,"0"0"32,0 0-17,-33 33-15,33-66 32,0 33-32,33 33 15,-33-33-15,33 0 31,33-1-15,33 34 0,-32 34-1,32 32 1,-66-66-16,0 99 16,0-99-16,-33 33 0,0 33 15,0 99 1,-99-32-1,33-34 1,-1 0 0,-32-33-1,66 1 1,0-67-16,0 33 16,33 0-1,33-33 16,0 0-15,0 0 0,0 0-1,67 0 1,-1-33 0,0 0-1,-33 33-15</inkml:trace>
  <inkml:trace contextRef="#ctx0" brushRef="#br0" timeOffset="-148633.75">13163 20704 0,'33'0'63,"-33"-33"-48,33 33 1,-33 33-16,33-33 15,0 0 1,-33 66 0,0-33-1,-99 132-15</inkml:trace>
  <inkml:trace contextRef="#ctx0" brushRef="#br0" timeOffset="-146584.75">13328 20505 0,'0'33'32,"-33"-33"30,33 33-15,0 0-16,0 1-15,0-1 0,0 0-1,0 0 1,33-33-1,0-33 1,-33 0 0,-33 33 46,0 0-62,0 33 0,-66 66 16</inkml:trace>
  <inkml:trace contextRef="#ctx0" brushRef="#br0" timeOffset="-145399.75">13858 19910 0,'0'-33'15,"0"0"1,0 0 0,0 0-1,0 0 1,33-1-1,-33 1 1,33-33 0,66 0-1,-33 33 1,33 33 0,-66 0-1,0 33-15,1 33 16,-34-33-16,0 0 0,0 34 15,-34 65 1,-32 33 0,0-66-1,0-32 1,33-34 0,0 0 15,33-66-31,0 0 31,33 33-15,0-34-1,33 1 1,0 0 0,0 33-1,1 33 1,-1 0-1,-33 1 1,0 65 0,-33-33 15,0 0-31,-66 0 16,0 0-1,-1 1 16,-32-67-15,33 0 0,-33 0-16</inkml:trace>
  <inkml:trace contextRef="#ctx0" brushRef="#br0" timeOffset="-142684.75">11311 19050 0,'33'0'16,"-66"0"-1,66 0 95,-33 33-79,0 0 0,0 0-15,0 0-16,0 0 15,33 67-15</inkml:trace>
  <inkml:trace contextRef="#ctx0" brushRef="#br0" timeOffset="-141712.75">12766 19182 0,'0'0'0,"0"33"125,0 0-93,0 1-32,0-1 0,33 66 15</inkml:trace>
  <inkml:trace contextRef="#ctx0" brushRef="#br0" timeOffset="-141113.75">14321 18951 0,'33'0'47,"-33"33"-32,0 0 1,0 0-1,33-33-15,-33 33 0,0 66 32,0-33-17,33 34 1,-33-67-16</inkml:trace>
  <inkml:trace contextRef="#ctx0" brushRef="#br0" timeOffset="-137935.75">15114 17429 0,'-33'0'16,"33"-33"15,0 0 0,33 33 16,0 0-47,-33-33 0,33 33 16,34 0-1,65 0 1,-66 0 0,-33 33-1,0-33 1,0 0 15,-33 33-15,0 0-1,0 0-15,0 1 32,0 32-17,0 0 1,0 0 0,0 0-1,0 33 1,0 67-1,0-34 1,33-33 0,-33 0-1,0 34 1,0-34 0,33 0-1,-33 0 1,0-32-1,0 32 17,0-33-17,0 33 1,0-33 0,33 0-1,-33-32-15,0 32 16,0-33-16,0 0 15,0 99 1,0-33 0,0 1-1,0-67-15,0 66 16,0-66-16,0 0 16,0 0-16,0 66 31,0 0-16,0 1-15,0-34 32,0 33-17,0-33 1,0 0 0,34-33-1,-34 34 1,0-1-1,0 0 1,0-33-16,-34 0 16,34 0-16,0 0 15,-66 0 1,-33 0 0,0 0-1,-33-66 1,-133-99-1</inkml:trace>
  <inkml:trace contextRef="#ctx0" brushRef="#br0" timeOffset="-120602.74">10815 17297 0,'-33'0'31,"0"-33"-31,-33 33 15,-133-33 1,100 33 0,0 33-1,-34 33 1,1 0 0,33 34-1,0 32 1,-1 0-1,34 34 17,0 65-17,33-66 1,33 34 0,33-34-1,33-33 1,0 1-1,100-34 1,-34-33 0,100 0-1,-34-66 1,0-99 0,-65 33-1,-1-99 16,-99 131-31,33-164 0,-66 165 0,33-132 16,-33-100 0,-33 67 15,-66 32-15,-166-32-16</inkml:trace>
  <inkml:trace contextRef="#ctx0" brushRef="#br0" timeOffset="-119771.74">11311 19149 0,'0'0'0,"0"-33"15,0 0-15,0 0 16,-33 0-1,-33-33 1,33 33 15,-67 66-15,34 0 0,-132 66-1,66 33 1,65-99-16,-32 100 15,66-100-15,-66 165 16,33 1 0,33-34-1,33 199 1,0-232 0,33-66-16,33 67 15,-33-100-15,99 99 16,67-33-1,-67-66 1,133-66 15,-100-33-31,66-66 32,-197 66-32,65-100 15,-66 133-15,33-165 16,-99 32-1,-66-164 1,-67 65 0,-98 100-1</inkml:trace>
  <inkml:trace contextRef="#ctx0" brushRef="#br0" timeOffset="-115571.74">16603 19083 0,'0'33'78,"33"-33"-78,0 0 16,0 0-16,0 0 16,33 0-16,99-33 15,-65 33 17,-34-33-17,0 66 1,-99 0-16</inkml:trace>
  <inkml:trace contextRef="#ctx0" brushRef="#br0" timeOffset="-115355.74">16735 19447 0,'-33'0'16,"66"-33"31,0 33-47,0 0 15,0-33-15,99 33 32,34-33-32</inkml:trace>
  <inkml:trace contextRef="#ctx0" brushRef="#br0" timeOffset="-114919.74">17099 18719 0,'0'0'0,"-33"0"47,33 33-47,33-33 31,-33 33-31,33-33 16,33 67-1,66-1 1,-99-33-16,100 66 16,-100-99-16,33 66 15,-33 66 1,-99-32 0,-34-34-1,-65 33 1,33 0-1,33 34 1</inkml:trace>
  <inkml:trace contextRef="#ctx0" brushRef="#br0" timeOffset="-112603.73">10286 20968 0,'0'-33'63,"0"66"-32,0 0-15,0 0-16,0 0 15,0 67 1,0 65 0,33-99-1,-33 0 1,33-33-1,-33 0 17,33-33-17,0 0 1,0 0 0,0 34-1,33-34 1,0 0-1,34 0 1,-1 0 0,0 0-1,-33-34 1,33 34 0,-32 0-1,32 0 1,0 34-1,-66-34 1,0 0-16,66 0 16,-66 0-1,34 0-15,32 0 32,33 0-17,-66 0 1,-33 0-16,33 0 15,-32 0-15,65 0 16,0 33 0,-33-33-1,66 0 1,-65-33 0,32 33-1,-33 0 1,0 0-1,0 0 17,0-34-32,-33 34 15,34-33 17,-34 0-17,0-33 1,0 33-1,0 0 1,0-66 0,0 33-1,0 0 1,-33-1 0,0 1-1,0 33 1,0 0-1,0 66 48,33-33-63,-33 66 16</inkml:trace>
  <inkml:trace contextRef="#ctx0" brushRef="#br0" timeOffset="-108604.74">17926 18653 0,'0'-33'0,"-34"33"16,34-33-16,0 0 31,-33 33-31,33-33 16,0 0 0,33 0-1,1-33 1,-1 66-16,33 0 15,-33 0-15,33 0 32,33 66-32,0 66 15,-66 33 17,-33-32-17,-66 32 1,0-66-1,0 34 1,-33-67 0,66-66-1,33 33 1,33-66 31,0 33-32,0 0 1,33 0-16,33 0 16,-66 0-16,67 0 15,-67 0 1,66 0 0,0 0-16</inkml:trace>
  <inkml:trace contextRef="#ctx0" brushRef="#br0" timeOffset="-108039.74">18488 17826 0,'0'0'0,"-33"-33"0,33 0 15,0 0 16,33 33 1,-33-33-32,33 33 15,66 0 1,-33 33 0,0 66-1,-132 232 16,33-232-31,-33 0 16,0 34 0,66-100-1,-33-33-15,33 33 32,33-33-32,0-33 15,0 33 1,33 0-1,0 0 1,-33-33-16,133 66 0</inkml:trace>
  <inkml:trace contextRef="#ctx0" brushRef="#br0" timeOffset="-107572.74">19282 19248 0,'0'0'16,"-34"0"-1,1 0 1,33 34 0,-33-34-16,0 33 15,33 33 1,33-33-1,0-33 1,67-33 0,-34 0-1,-33 0 17,-33 0-17,-66-34 1,-100 100-16</inkml:trace>
  <inkml:trace contextRef="#ctx0" brushRef="#br0" timeOffset="-104089.74">19645 18488 0,'0'-33'15,"-33"33"1,33-33-16,0 0 15,0-1 1,33 34 0,0-33-1,0 33 1,67-33 0,-1 33-1,-33 33 1,-33 67-1,-33-34 1,-66 66 0,0-66-1,0 0 1,33-33 15,66-33-15,-33-33-1,66 33 1,0 0 0,0 0-1,-33 0-15,33 33 16,-33 0-16,0 1 16,1-34-16,-1 66 15,-33-33-15,0 0 16,-33 66-1,-34-66 1,-32 33 0,0-66-1,33 0 1,0-33 15,-34-66-31</inkml:trace>
  <inkml:trace contextRef="#ctx0" brushRef="#br0" timeOffset="-103756.73">20439 17628 0,'0'0'0,"0"33"32,0 0-17,0 0 1,0 0-1,0 99 1,33 1 0,0 98-1,33 34 1</inkml:trace>
  <inkml:trace contextRef="#ctx0" brushRef="#br0" timeOffset="-103305.74">21497 18951 0,'0'0'16,"0"-33"-1,0 66-15,33-33 47,1 0-31,-1 0-16,66-33 31,-66 33-31,66 33 16,-66-33-16,33 0 15,34 33-15</inkml:trace>
  <inkml:trace contextRef="#ctx0" brushRef="#br0" timeOffset="-103106.73">21497 19248 0,'-33'0'15,"66"0"17,0 0-1,1 0-31,32 0 0,198-33 16</inkml:trace>
  <inkml:trace contextRef="#ctx0" brushRef="#br0" timeOffset="-102673.74">22027 18620 0,'0'-33'16,"-34"33"-16,68 0 47,-34 33-32,33-33 1,33 66-1,33 33 1,33 34 0,-132-100-16,66 66 15,-66-66-15,0 66 16,-66 1 0,33-67-16,-99 0 15,99-33-15,-66 66 16,-1-66-1,100 33-15,-33-33 16</inkml:trace>
  <inkml:trace contextRef="#ctx0" brushRef="#br0" timeOffset="-102139.72">23416 18289 0,'0'0'15,"0"-33"-15,-33 33 31,33 33 16,0 0-31,0 0 0,0 1-16,0 65 15,0-33-15,33 66 16,-33 34-1,33-34 1,0 33 0,0-99-1</inkml:trace>
  <inkml:trace contextRef="#ctx0" brushRef="#br0" timeOffset="-101505.73">24011 18289 0,'0'0'0,"0"-33"0,-33 33 16,33-33-1,0 0 1,33 0 0,0 33-1,0 0 1,0 0-1,66 33 1,34 66 0,-34 34-1,-33-1 1,-66 33 0,-66-32-1,-99-1 1,32 0-1,1-66 1,99 0 0,0-32-1,66-34 17,0 0-17,0 0 1,66 33-1,67-66 1,-1 33 0,0 0-1,1-34-15</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45:36.958"/>
    </inkml:context>
    <inkml:brush xml:id="br0">
      <inkml:brushProperty name="width" value="0.05292" units="cm"/>
      <inkml:brushProperty name="height" value="0.05292" units="cm"/>
      <inkml:brushProperty name="color" value="#C00000"/>
    </inkml:brush>
  </inkml:definitions>
  <inkml:trace contextRef="#ctx0" brushRef="#br0">8996 3407 0,'0'0'0,"-33"0"16,33-34-1,-33 34 16,33-33-15,-33 33 0,0 0 15,-1-33-31,-32 33 16,-33 0-1,-33 0 1,0 33 15,65 34-15,-32 32-1,66 33 1,0 33 0,0 1-1,33-34 1,33 0-1,33-32 1,100-1 0,32-66-1,199-99 1</inkml:trace>
  <inkml:trace contextRef="#ctx0" brushRef="#br0" timeOffset="97">9095 4696 0</inkml:trace>
  <inkml:trace contextRef="#ctx0" brushRef="#br0" timeOffset="1500">11476 3208 0,'0'0'0,"-33"0"0,33-33 15,0 0 1,-33 0-1,0-33 1,33 0 0,-33 32-1,0 34 1,-66 100 0,33-1-1,-34 132 1,34-65 15,66 32-15,33-32-1,100-1 1,-1-99 0,132-33-1,-65-99 1,-34-33-1,-99-67 1,-99-65 0,-66 33-1,66 164-15,-165-164 0</inkml:trace>
  <inkml:trace contextRef="#ctx0" brushRef="#br0" timeOffset="4582">5325 4829 0,'0'0'0,"0"-33"16,0-1 15,0 1-31,0 0 16,-33 33-1,33-33 1,0 0-1,0 0 1,-33 0 0,33 0-1,-67 33 1,1 0 0,0 0-1,-66 66 1,0 33-1,32 67 17,1-1-17,66-33 1,0 34 0,66-1-1,66-66 1,-33-33-1,100 1 1,-1-34 0,1-66-1,-1 0 1,-99-34 0,0-131 15,-66 66-31,-33-34 15,-66 34 1</inkml:trace>
  <inkml:trace contextRef="#ctx0" brushRef="#br0" timeOffset="5783.99">9823 4531 0,'-33'0'32,"33"-33"-1,0 66 0,0 0-15,0 0-1,0 0-15,0 33 16,33 100 0,-33 32-1,33 34 1,-33-67-1,33 0 1,-33-32 0,0-34-1,0-66 1,33 33 0,0-66-1</inkml:trace>
  <inkml:trace contextRef="#ctx0" brushRef="#br0" timeOffset="7048.01">9889 4465 0,'0'0'0,"0"-33"47,33 33 0,-33-33-32,33 33-15,0 0 0,99 0 16,-66 0-16,67 0 15,-100 0 1,33 0-16,66 0 16,-66 0-16,133 33 15,-1-66 1,34 33 0,-199 0-1,33 0 1,-33 0-1,33 0 1,232-33 0,-133 33-1,-132 0-15,0 0 78,0 0-31,-33 33-15,34-33-17,-1 33-15,-33 0 16,99 198-1,-33-65 1,-66-133-16,33 132 16,-33-132-16,0 33 15,0 67 1,0-1 0,33-66-1,-33 0 1,33 0-1,-33 1 17,0-34-32,0 0 15,0 0-15,0 0 16,0 0 0,0 0-1,-33-33 1,33 33-1,-66-33 1,-33 0 0,66 0-16,-133 0 15,100 0-15,-165 0 16,-34 0 0,34-33-1,-100 33 1</inkml:trace>
  <inkml:trace contextRef="#ctx0" brushRef="#br0" timeOffset="8282">16239 4663 0,'-33'0'31,"33"-33"-31,0 0 31,0 66 32,0 0-48,33-33-15,-33 99 0,66 34 32,-33 32-17,0 1 1,0-1 0,0-33-1,-33-99 16,0 33-15,0-33 15,0 34-31,0-34 16,33 132 0,0 0-1</inkml:trace>
  <inkml:trace contextRef="#ctx0" brushRef="#br0" timeOffset="9382">16206 4696 0,'0'-33'0,"33"33"47,0 0-31,0 0-16,0-33 0,0 33 15,166-33 1,65 33-1,34 0 1,-67 33 0,100-33-1,-33-33 1,-34 0 0,-98 33-1,-67-33 1,-33 33-1,0 33 17,0-33-17,33 0 1,-32 0 0,-34-33-1,0 33 1,0 0-1,-66 0 1,0 0 0,33 33-1,0 0 1,0 0 0,0 33-1,0 67 1,33-1-1,-33 33 17,0 1-17,0-34 1,33 0 0,-33 1-1,0-34 1,0 0-1,0-33 1,0 33 0,0-66-1,0 34 1,0-34 0,-33 0-1,0 0 1,0 0 15,-67-33-15,-32 0-1,-33-33 1,-133 0-16</inkml:trace>
  <inkml:trace contextRef="#ctx0" brushRef="#br0" timeOffset="17597">24408 6019 0,'-33'0'47,"66"0"-32,-33-33 1,33 33 15,0 0-31,-33-33 16,33 33-16,0-33 15,33 0 1,33 0 0,34 33-1,32 66 1,-33 0-1,34 0 1,-67 0 0,66 1 15,-65-100-15,98-1-1,-66 1 1,-99 0-16,133 0 15,-133 0-15,0 33 16,66 0 0,33 33-1,1 66 1,32-32 0,-132-67-16,133 66 15,-133-66-15,132 33 16,0-66-1,1 0 17,-1-33-32,-33 32 31,-32 1-15,32 33-1,-33 33 1,33 34-1,34-34 1,-1 0 0,34-66-1,-1 0 1,-132 0-16,66-1 16,-99 1-1,34 33-15,65-33 0,-99 0 0,66 0 16,33 33-1,-65 33 1,131 33 0</inkml:trace>
  <inkml:trace contextRef="#ctx0" brushRef="#br0" timeOffset="18831">860 7474 0,'0'-33'31,"33"33"-31,0 0 16,0-33-1,66 0 1,34 0 0,-1-33-1,0 33 1,1 0 0,-34 0-1,33 66 1,33 0-1,1 66 1,-1-66 0,-132-33-1,99 33 1,-98-33-16,65-33 16,33-33-1,-33-33 1,-66 99-16,33-66 15,-66 33-15,67 33 16,-1 0 0,99 66-1,100 33 1,-1-66 0,-32-66-1,-67-33 1,-165 33-16,99-33 15,-32-67 1</inkml:trace>
  <inkml:trace contextRef="#ctx0" brushRef="#br0" timeOffset="28214.99">6515 7243 0,'0'-33'0,"33"33"62,-33 33-62,0 0 16,0 0-1,0 0-15,34 33 16,-34-33-16,0 133 16,0-133-16,-34 132 15,34 34 1,0-1 0,34 67-1,-34-67 1,0-132-1,0 33 1,0-65 0,33-34 15,-33 33-15,33-33-1,-33 33 1,66 0-1,33-33 1,-66 0-16,99 33 16,-99-33-16,1 0 0,65 33 15,198-33 1,34 0 0,-33 0-1,-100 0 1,-32 0-1,-1 0 1,66 0 0,-32 0-1,-34 0 17,34-33-17,-34 33 1,-33 0-1,34-33 1,-67 33 0,0-33-1,33 33 1,-65 0 0,32 0-1,-33 0 1,0 0-1,-33 0 1,0-33 0,0 0-1,0-34 17,0-65-17,1 33 1,-34-100-1,-34 1 1,34-33 0,0 164-16,-33-65 15,33 99-15,0-99 16,0 99-16,0-67 16,0 67-16,-33-33 15,33 33 1,-33 0-1,0 33 17,0 0-1,0 33-15,-66-33-1,66 0-15,-66 0 16,65 33-16,-98-33 15,-66 0 1,-1 0 0,34 0-1,-67 0 1,34 0 0,-34-33-1,1 33 1,33 0-1,32 0 1,-65 0 0,65 0 15,-32-33-15,32 33-1,1-33 1,66 33-1,33 0 1,33 0-16</inkml:trace>
  <inkml:trace contextRef="#ctx0" brushRef="#br0" timeOffset="32895.99">25268 12336 0,'0'-33'47,"33"33"-31,-33 33 0,0 0 15,0 0-31,33 0 15,-33 34 1,33 32 0,33 0-1,0 0 1,0-66 0,-33-33-1,34 0 1,32-66-1,-66 66-15,66-33 16,-66 33 0,133-33-16,-1-33 15,-132 66-15,165-33 32,-165 33-32,265 0 0</inkml:trace>
  <inkml:trace contextRef="#ctx0" brushRef="#br0" timeOffset="33461.99">28608 12369 0,'0'33'31,"0"0"0,0 0-15,33 1-16,-33-1 15,0 66 1,33-66-16,-33 33 16,33-33-16,-33 0 15,33-33-15,0 33 16,34-33-1,-1-33 1,99 0 0,34-66-1,-34 33 17,-132 66-32,132-66 15,-132 66-15,100-67 16,-67 34-1,-33 33 1</inkml:trace>
  <inkml:trace contextRef="#ctx0" brushRef="#br0" timeOffset="36062">14089 14288 0,'0'-34'0,"0"1"31,-33 33-16,0-66 1,0 0 0,-33 33-1,66 0-15,-66 0 16,66 0-16,-67 0 16,1 0-1,-33-34 1,0 34-1,-33 33 1,-1 0 0,1 33 15,99-33-31,-66 67 0,66-67 16,-67 66-1,1 33 1,33 33-1,0-32 1,66-67-16,-66 132 16,66-132-16,0 33 15,-33 66 1,33 1 0,33-1-1,0-33 1,33 34-1,-33-100-15,0 33 16,0-33-16,33 66 16,100 33-1,-34-66 1,33 1 15,-99-67-31,166 33 16,-199-33-16,66 0 15,133-33 1,-67-67 0,1-65-1,-34-66 1,-99-100 0,-66 165-1,-66-98 1,-133 65-1</inkml:trace>
  <inkml:trace contextRef="#ctx0" brushRef="#br0" timeOffset="49692.99">26227 16900 0,'33'-33'15,"-33"0"32,0 0-16,0 0-15,0 0-16,-33 0 0,33 0 16,-99-100-1,-1 67 1,67 66-16,-33-33 15,0 33-15,0-33 16,-66 66 0,32 66-1,-32 34 1,0 65 0,33-66 15,-1 34-16,34-1 1,0 1 0,66-34-1,33-99-15,0 66 16,0-66-16,33 66 16,133 67-1,-166-133-15,265 99 16,-232-132-16,165 33 15,34-33 1,32-99 0,-131-33-1,-133 99 1,66-166-16,-99 133 16,0-99-16,0 132 0,-66-166 15,66 166 1,-66-66-1,33 66-15,-100-99 0</inkml:trace>
  <inkml:trace contextRef="#ctx0" brushRef="#br0" timeOffset="50560">29699 16801 0,'0'0'0,"-33"0"0,33-33 0,0 0 16,-33 0 0,-33-33-1,0 0 16,-66 32-15,-1 34 0,-65 67-1,33 65 1,32 33 0,34-66-1,66 67 1,0-34-1,33 0 1,0 34 0,0-133-16,33 66 15,0-66-15,66 99 16,34-32 0,-100-67-16,165 33 31,-132-33-31,67 0 15,197-33 1,-131-66 0,-67-66-1,-66-1 1,-66-32 0,-33-67-1,-66 34 1,-100-67-1</inkml:trace>
  <inkml:trace contextRef="#ctx0" brushRef="#br0" timeOffset="77339.98">13593 18521 0,'0'-33'15,"0"0"1,-33 33-16,33-33 15,-33 0 1,0-1 0,0 34-16,33-33 15,-33 0-15,0 0 16,-1 0-16,-65-66 16,33 33-1,-33 0 1,0 66-1,66 0-15,-34 0 16,34 0 0,33 33-16,-66 0 15,0 33 1,33-33-16,0 66 16,0-66-16,0 0 0,-33 100 15,33-100-15,-1 66 16,1-66-16,0 99 15,33-99-15,-33 100 16,33-1 0,33 0-1,33 1 1,1-34 0,-34-66-16,66 33 15,-66-33-15,0 0 0,99 0 16,100 33-1,-1-99 17,34-33-17,-100-66 1,-65-33 0,-67-133-1,-66 66 1,-67 34-1,-32 66 1,-33 32-16</inkml:trace>
  <inkml:trace contextRef="#ctx0" brushRef="#br0" timeOffset="77855.98">14717 18554 0,'0'33'32,"34"-33"-32,-34 33 15,33 0-15,33 66 16,-66-66-16,66 67 15,0-1 17,0-33-17,-33 0 1,0-33 0,33-66-1,1-66 1,-34 99-16,33-99 15,-33 66-15,198-133 16,-32 34 0,165-100-16</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1-16T18:47:06.146"/>
    </inkml:context>
    <inkml:brush xml:id="br0">
      <inkml:brushProperty name="width" value="0.05292" units="cm"/>
      <inkml:brushProperty name="height" value="0.05292" units="cm"/>
      <inkml:brushProperty name="color" value="#C00000"/>
    </inkml:brush>
  </inkml:definitions>
  <inkml:trace contextRef="#ctx0" brushRef="#br0">10583 4531 0,'0'0'0,"0"-33"0,-33 33 0,33-33 15,-66 0 1,33 0-1,-33-33 17,-33-1-32,-34 34 15,34 33 17,-66 33-17,66 0 1,66 1-16,-67-1 15,67 0-15,0 0 0,-66 66 16,66-66-16,-33 66 16,33 67-1,-34-1 1,67 0 0,0-32-1,0 32 1,67-33-1,-34 1 1,66-34 0,0 33-1,0-99 17,100 33-17,32-66 1,34-33-1,-100-33 1,1-66 0,-100 0-1,0-100 1,-66 1 0,-132-34-1,-1 33 1,-98 34-1</inkml:trace>
  <inkml:trace contextRef="#ctx0" brushRef="#br0" timeOffset="5949">17892 4829 0,'0'0'0,"0"-33"47,0-1-32,0 1 1,34 0 0,-1-66-1,0 33 1,33 0 0,-33 33-1,99 0 1,-33 33-1,1 33 1,-34 33 0,33-33-1,-33 0 17,99 0-17,-32-33 1,-1-66-1,0 33 1,1 0 0,-34 0-1,33 33 1,34 33 0,-34 0-1,66 0 1,-32-33-1,-1-33 17,0-33-32,1-33 15,-34 32 17,-33 67-17,-33 33 1,34 1-1,32 65 1,-33 0 0,0-66-1,1-33 1,-1-33 0,0 0-1,0-33 1,0 33-1,1 33 1,-1 33 0,-33 0-1,-33 0-15,99 0 32,-99 0-32,1-33 0,32 0 15,-33 0-15,66 0 16,33-33-1,-33 0 1,34 0 0,-1 0-1,33 66 1,199 66 0</inkml:trace>
  <inkml:trace contextRef="#ctx0" brushRef="#br0" timeOffset="7949">7904 6019 0,'0'-33'0,"-33"33"46,33-33-46,-99-33 32,-33 33-32,0-33 15,-34 33 1,1 0 15,33 33-15,-1 33-1,-32 0 1,33 66 0,99-99-16,-100 132 15,100-99-15,-33 100 16,0 32 0,33 33-1,33 34 1,66-67-1,-66-132-15,99 133 16,-66-133-16,0-33 16,100 99-16,131 0 15,-32-66 17,32-33-17,67-99 1,-99-66-1,-133-34 1,-33-131 0,-66 263-16,-33-65 15,33 99-15,-99-198 16,-133 164 0</inkml:trace>
  <inkml:trace contextRef="#ctx0" brushRef="#br0" timeOffset="8665">10881 5953 0,'0'0'0,"0"-33"16,0 0 15,-33 0-15,0-33-1,-66 0 1,-1 33-1,-65 66 1,0 33 0,-34 33-1,34 66 1,66 34 0,66-1-1,33-165-15,-33 166 16,33-133-16,66 132 15,0-98 17,165 65-32,34-132 15,-166-33-15,265-99 32,-298 66-32,66-67 15,34-98 1,-133 33-1,-132-67 1,-1 100 0,-65 66-16</inkml:trace>
  <inkml:trace contextRef="#ctx0" brushRef="#br0" timeOffset="10081.99">12039 6648 0,'0'-33'16,"0"66"-1,33-33 17,0 0-17,0 0 1,-33-33-16,66 33 15,33-33 17,66-1-32,-32 34 15,-100 34 1,-33 32 0</inkml:trace>
  <inkml:trace contextRef="#ctx0" brushRef="#br0" timeOffset="10298">12138 6912 0,'0'0'0,"-33"0"0,66 0 63,0 0-48,0 0 1,0 0 0,33 0-16,232-33 15</inkml:trace>
  <inkml:trace contextRef="#ctx0" brushRef="#br0" timeOffset="10733">12601 6152 0,'0'0'0,"-33"-34"0,33 1 15,-33 33 17,33 33-17,33 1 1,0 32-16,132 66 31,1 0-15,-100-99-16,99 67 15,-132-67-15,132 99 16,-131-66 0,-68-33-16,-65 99 15,33-98-15,-66 32 16,-34 0 0,133-33-16,-33 0 15,33 0-15</inkml:trace>
  <inkml:trace contextRef="#ctx0" brushRef="#br0" timeOffset="11500">14552 5986 0,'0'0'0,"-33"0"0,33-33 16,-33 33-1,33-33-15,-33 0 16,-132 0 15,32 66-15,-32 33-1,-67 99 1,100-32 0,33 131-1,132-98 1,99-34 0,34-66-1,98-66 1,-65-33-1,-166 0-15,66-33 16,-66 33-16,-33-66 16,-66 32-1,-33 1 17,-1 99-17,100 0 1,33-33-1,100 34 1,-1-1 0,-33 33-1,-33 0 1,-66 66 0,-33 34-1,-33-1 1,33-66-1,0-33-15</inkml:trace>
  <inkml:trace contextRef="#ctx0" brushRef="#br0" timeOffset="12033">15247 6218 0,'0'0'0,"0"33"62,0 0-46,-33-33-16,33 33 15,0 0 1,33-33 0,0-33-1,33-33 1,0 0 15,-66-34-15,-66 67-1,-33 66 1,-1 34 0,1 65-1,33 66 1,33-32 0,66-67-1,99 33 1,34-99-1,-100-33-15,66-33 32,199-99-32</inkml:trace>
  <inkml:trace contextRef="#ctx0" brushRef="#br0" timeOffset="12265">16007 6085 0,'0'-33'15,"0"66"-15,-33-66 47,33 66-31,0 0-1,0 34 1,-33 131 0,33-33-1,0 67 1,33-100-1,33 34 1</inkml:trace>
  <inkml:trace contextRef="#ctx0" brushRef="#br0" timeOffset="12618.99">16040 6185 0,'0'0'0,"0"-33"0,0-1 0,0 1 16,0 0 0,0 0-1,33 33 1,67 33 0,-67-33-16,66 33 15,-66-33-15,0 0 0,132 100 16,-32-1-1,-1 66 1,-132 1 0,-66-34-1,33-99-15,-99 66 16,98-66 0,-131 33-1,33 1 1,-34-67-16</inkml:trace>
  <inkml:trace contextRef="#ctx0" brushRef="#br0" timeOffset="13031.99">17363 5788 0,'0'0'0,"-33"0"31,33 33-15,-66 0-1,0 33 1,0 33 0,66-66-16,-33 33 15,0-32-15,0 98 16,-1 99 0,34-65-1,34-1 1,-1-66-1,-33-66-15,66 34 16,-33-34-16,198 66 16</inkml:trace>
  <inkml:trace contextRef="#ctx0" brushRef="#br0" timeOffset="13437">17859 6152 0,'0'-34'16,"0"68"15,0-1 0,33 0-31,-33 0 0,0 0 16,0 132 0,34 1-1,-1-1-15</inkml:trace>
  <inkml:trace contextRef="#ctx0" brushRef="#br0" timeOffset="13781">18223 5722 0,'33'0'47,"-33"33"-31,33 0-1,67 66 1,-1 33 0,-33 34-1,66 32 1,-99 34-1,-66-1 1,-165 34 0</inkml:trace>
  <inkml:trace contextRef="#ctx0" brushRef="#br0" timeOffset="19397">20373 8698 0,'0'0'0,"-33"0"0,33 33 47,33-33 0,0 0-16,0 0-15,0 0-16,133-33 31,-100 33-31,132-33 15,-132 33-15,67 0 16,98-33 0,-165 33-1,33 33 1,1 0 0,-67-33-16,99 66 15,-99-66-15,165 66 16,-32-32-1,-1-34 1,-66 0 0,67-34-1,-1 1 1,-33-33 0,-32 66-1,-1 66 16,66 34-15,-32-34 0,32 33-1,0-99 1,-32-66 0,-1 0-1,-33-67 1,0 100-1,-33 33 1,1 66 0,32 34-1,0-34 1,66 0 0,-32-99-1,-100 33 1,132-99-1,-132 99-15,133-100 16,-67 34 0,-66 66-16,33-33 15,-33 66-15,33-33 16,67 100 0,-34-34-1,-66-33-15,99 0 16,-99-33-16,66 0 15,-66 0-15,133-66 16,-100 33-16,33 0 16,33-34-1,-32 67 1,-1 33 0,-33 1-1,-33-1 1,99 33-1,-98-66-15,65 33 16,132-33 0,-32-33-1,32-33 1,-32-1 0,-166 67-16,66-33 15,-66 66-15,0-33 16,66 100-1,34-1 1,-34-33 0,-66-33-16,132-33 15,-132 0-15,100-66 16,65 0 0,34-33-1,-34 66 16,-99 33-15,67 99 0</inkml:trace>
  <inkml:trace contextRef="#ctx0" brushRef="#br0" timeOffset="29596">7177 8698 0,'-33'0'31,"0"0"-16,0 0-15,0 0 16,33-33-16,-34 33 16,34-33-1,0 0 1,-33 0 0,-33 0-1,33 0 1,-33 0-1,0 33 1,0 0 0,0 0-1,33 33-15,-1 0 16,1-33-16,-66 33 16,0 66-1,33-33 1,-33 0 15,32 34-15,34-1-1,-33 0 1,66-33 0,0 33-1,0-32 1,0-1-1,0 0 1,33-33 0,-33 33-1,33 0 1,-33-33-16,33 33 16,0-32-1,-33-1-15,34 0 16,-1 33 15,0-33-15,33 33-1,-33-33 1,0 0 0,0 0-1,33 0 1,0 0-1,34 0 1,-67-33 0,0 0-16,0 0 15,0 0-15,0 0 16,66 0 0,0-33-1,-32-33 1,32 0 15,-33 0-15,0-33-1,0-34 1,-33 1 0,0-33-1,-33 32 1,0 1-1,0 0 1,-66-67 0,0 133-1,66 33-15,-99-66 16,66 66 0,-33 0-16,-34-33 15</inkml:trace>
  <inkml:trace contextRef="#ctx0" brushRef="#br0" timeOffset="33295">11906 10616 0,'0'0'0,"33"0"47,-33-33-31,0 0 0,33 33-16,-33-33 15,0 0-15,33 0 16,1 0-1,-1-33 1,0 66-16,33 0 16,-33 0-16,66 0 15,33 66 1,1-33 0,-1 33-1,-66-33 1,0-33 15,34-33-15,-34 0-1,33 0 1,0 0 0,0 33-1,34 0 1,-1 33-1,0 0 1,0-33 0,1 0-1,-100-33-15,99 0 16,-99 0-16,66 0 16,34-33-1,-34 33 1,0 33 15,33 66-15,-98-33-16,98 33 15,-99-66-15,66 33 16,100 0 0,-67-33-1,33-66 1,-66 0-1,-32 0 1,32 33 0,0 0-16</inkml:trace>
  <inkml:trace contextRef="#ctx0" brushRef="#br0" timeOffset="43178">22390 11013 0,'0'-33'15,"0"66"-15,33-33 47,-33 33-31,34-33-1,-1 33-15,0 0 16,0 1 0,0-1-16,0 0 15,0 0 1,33 0 0,-33-33-1,66-33 1,-32-33-1,98 33 17,0-34-17,67 34-15</inkml:trace>
  <inkml:trace contextRef="#ctx0" brushRef="#br0" timeOffset="43630.99">24143 11112 0,'0'34'79,"33"-1"-64,-33 0-15,0 0 16,33 0-16,-33 33 15,67 0 1,-34-33 0,66-33-1,99-33 1,-65-33 0,65 0-1,-99 0 1,33 0-1</inkml:trace>
  <inkml:trace contextRef="#ctx0" brushRef="#br0" timeOffset="44061">26558 11079 0,'33'0'0,"-66"0"31,33 33-16,0 1 1,0-1 0,33-33-16,-33 33 15,33 33 1,33 0 0,66-66-1,34-99 1,-34 33-1,-33-34 1,0 34 0,-33 33-1,-66 0-15</inkml:trace>
  <inkml:trace contextRef="#ctx0" brushRef="#br0" timeOffset="66026.98">14354 13791 0,'0'0'0,"0"-33"0,0 0 62,-33 33 1,33 33-48,-33-33-15,33 33 16,-34 0-16,34 1 16,-33-1-1,66 0 1,1-33 0,-1 0-1,66-33 1,0 0-1,-66-34 1,-33 34 0,-33 0 15,-33 0-15,0 33-1,33 33 1,0 0-1,0 0 1,-1 67 0</inkml:trace>
  <inkml:trace contextRef="#ctx0" brushRef="#br0" timeOffset="67291">18124 14056 0,'0'0'0,"-33"0"0,33-33 15,0 0 16,-33 0-15,0 0 0,33 0-16,-66 0 15,66-1-15,-67 34 16,-32-66 0,0 66-1,-33 0 1,-34 66-1,100-32 1,-66 98 0,66-33 15,0 0-15,33 67-1,-1-34 1,34-33-1,34 33 1,-34 1 0,66-34-1,33 66 1,66 1 0,34-67-1,-1 0 1,-32-66-1,-1-66 1,33-33 0,-32-33-1,-67-34 17,-33-65-17,-66 33 1,-33-34-1,-66 1 1,0-1 0,-67 1-16</inkml:trace>
  <inkml:trace contextRef="#ctx0" brushRef="#br0" timeOffset="69428">26061 14056 0,'0'0'15,"-33"0"-15,0 0 0,33-33 16,-33 33 0,0-33-1,0 0 1,-33 0-1,33 0 1,-33 0 0,0-1 15,-1 34-15,-32 0-1,66 34-15,-33-1 16,33-33-16,-33 33 15,-33 33 1,32 0 0,34-33-16,-33 0 15,66 0-15,-66 33 16,66-33-16,-66 34 16,66-34-16,-33 33 15,0 66 1,33-33-1,0 34 1,99 65 0,-33-99-1,99 67 17,-32-67-17,-1-66 1,100 0-1,-100-33 1,33 0 0,-132 0-16,67-66 15,-67 66-15,0-33 16,0 0-16,0-67 16,0 67-16,0-132 15,0-66 1,-66-1-1,33 199-15,-66-132 16,66 132-16,-66-67 16,33 100-16,-34-66 31,-65 0-31</inkml:trace>
  <inkml:trace contextRef="#ctx0" brushRef="#br0" timeOffset="72057">8632 15643 0,'0'-33'15,"-33"0"48,33 0-32,-33 33-15,33-33-16,-33 0 15,0 33 1,33-33-1,-33 0 1,0 0 0,0 33-1,-34-33 1,1 33 0,0-33-1,0 66 1,0-33-1,0 33 1,0 0 0,-34 33-1,34-33 1,0 66 15,-33 1-15,99-67-16,0 0 15,-33 0-15,0 66 16,33 0 0,0 34-1,0-100-15,0 99 16,0-99-16,33 99 16,0-32-1,33-1 1,66 33-1,1-66 1,-100-33-16,132 33 16,-99-66-16,99 0 31,-32 0-15,32-66-1,-33-66 1,-65-66-1,-67 164-15,-34-98 16,34 66-16,-33-66 16,33 66-16,-66-67 15,33 100-15,-66-99 0</inkml:trace>
  <inkml:trace contextRef="#ctx0" brushRef="#br0" timeOffset="73927.98">9790 15379 0,'0'0'0,"0"-33"0,0 0 32,-33 33-32,33-33 15,0 0 16,0 66-31,0 0 32,33 0-17,0 33 1,0 0 0,0 0 15,33-33-16,-33-33 1,0 0 0,0-33-1,33 33 1,34-33 0,-67 0-16,66 0 15,-66 0-15,99 0 16,0 0-1,-32 0 1,-133 66 0</inkml:trace>
  <inkml:trace contextRef="#ctx0" brushRef="#br0" timeOffset="74406.98">11344 15445 0,'0'-33'16,"33"33"31,-33 33-31,33-33-1,0 33 1,33 0-1,34 0 1,-1 0 0,-33-33-1,66 0 1,-66-33 0,100-33-1,-1 0 1,-66 33-1,-33 33 1,1-33 0</inkml:trace>
  <inkml:trace contextRef="#ctx0" brushRef="#br0" timeOffset="75040">14254 15379 0,'0'-33'16,"0"66"46,34-33-46,-1 33-1,0 0-15,0-33 16,-33 33-16,33-33 16,33 66-1,33-66 1,-33 33-1,0-33 1,34-33 0,-1 0 15,-66 33-31,0-33 0,0 33 16,33-33-16,-33-33 31,0 0-16,34 0 1,-67 33 0,66 33-16</inkml:trace>
  <inkml:trace contextRef="#ctx0" brushRef="#br0" timeOffset="76927">17859 17198 0,'33'0'0,"-33"-33"15,34 33 1,-34-33-1,33 33-15,0-66 16,66-1 0,0 34 15,-33 0-31,33 0 0,-65 33 16,98-33-16,33 33 31,-99 33-31,100 33 15,-133-66-15,132 67 16,34 32 0,-166-99-16,99 33 15,-99-33-15,132 0 16,-32-33 0,32-33-1,-66-1 1,-66 34-16,100 0 15,-100 33-15,0 0 16,132 0 0,34 66-1,-1 1 1,-33-34 0,-132-33-1,133 0 1,-100 0-16,33-33 15,67-34 1,32-32 0,-66 33-1,34 33 1,-1 66 0,-66 0-1,34 66 1,32-32-1,0-34 1,34-66 0,-1-1 15,-165 1-31,99 0 0,-98 0 16,131-33-16,0 0 31,-32 66-16,-34 0 1,33 66 0,0 0-1,34 0 1,-133-66-16,165 0 16,-165 0-16,199-33 15,-199 33-15,132-66 16,-132 66-16,166-99 15,-133 99 1,66-33 0,-66 33-1,34 66 1,-1 0 0,132 33 15,-165-66-16,199 1 1,-67-68 0,-164 34-16,164-66 15,-165 33-15,99 0 16,-99 0-16,133 0 16,-133 33-16,0 0 15,132 33 1,-32 0-1,32 33 1,0 0 0,-132-66-16,232 67 31</inkml:trace>
  <inkml:trace contextRef="#ctx0" brushRef="#br0" timeOffset="86971">22721 18157 0,'0'0'0,"33"0"32,0 33-1,-33 0-16,33-33 1,-33 33 15,0 0-15,33 0 0,-33 0-1,33 1 1,1-34-1,65-34 1,99-32 0,-66 33-1,-32 0 1,-34 0 0,0 66-1</inkml:trace>
  <inkml:trace contextRef="#ctx0" brushRef="#br0" timeOffset="87388">24276 18058 0,'0'-33'16,"0"66"-1,0 0 17,0 0-17,33 0 1,0 33-1,33 0 1,0-33 0,33-33-1,0 0 1,67-33 0,-67 0-1,99-66 1,-65 33-1,-67 33 1</inkml:trace>
  <inkml:trace contextRef="#ctx0" brushRef="#br0" timeOffset="87825.99">27153 18025 0,'0'0'0,"-33"0"31,66 0-31,-33 33 16,0 33 0,33 0-1,-33-33-15,33 33 16,0-66 0,0 33-16,66-33 31,34-33-16,32-33 1,-66-33 0,-66 99-16,67-66 15,-100 33-15,33 33 16</inkml:trace>
  <inkml:trace contextRef="#ctx0" brushRef="#br0" timeOffset="94653.99">22357 17727 0,'0'0'0,"-33"0"15,0-33 1,0 33 0,0 33-1,0-33 1,33 33 0,0 33-1,0 0 1,66-32-1,-33-34 1,66-67 0,-66 34-1,1 0 1,-34 0 0,0 0-1,-67 33 1,34 33 15,0-33-15,0 33-1,33 0 1,0 0 0,66-66-1,-33 33 1,-33-33-16,33 0 15,-33 0 1,-33 0 0</inkml:trace>
  <inkml:trace contextRef="#ctx0" brushRef="#br0" timeOffset="95753">28211 17529 0,'0'-33'0,"-33"33"16,0 0 15,0 0-15,0 0 0,0 33-1,0-33 1,33 33-1,0 0 1,33-33 0,0 0-1,0 0 1,-33-33 0,33 0-1,-66 33-15,33-33 16,-33-1-1,0 34 1,0 0 0,-33 0-1,-1 34 1,67 32 0,-33-66-16,66 66 15,1-33 1,-1-33-16,0 0 15,66-33 1,-66 0 0,0-33-1,-66 33 1,-33 33 0,0 33 15,33-33-16,0 66-15</inkml:trace>
  <inkml:trace contextRef="#ctx0" brushRef="#br0" timeOffset="101126.99">14122 20671 0,'0'-33'31,"0"-1"-16,33 68 32,-33-1-31,33 0 0,-33 0-16,0 0 15,33 0-15,0 99 16,1-99-1,-1 0 17,0-33-17,0 0 1,0 0 0,0-33-1,99-33 1,34 0-1,65-33 1,-33 0 0,67-1-1,-67 1 1,-131 66 0,-34 33-1,-66 0 1,33 33-1,33-33 64,0 0-64,0 0 1,-33 33-1</inkml:trace>
  <inkml:trace contextRef="#ctx0" brushRef="#br0" timeOffset="103186">17892 21001 0,'0'-33'47,"0"0"-31,0 0-16,0 0 16,-33 33-16,0-66 15,0 33 16,-33 0-31,33 33 16,-33-33 0,33 33-16,-66 33 15,-34 0 1,67-33-16,-66 66 16,132-33-16,-99 33 15,32 33 1,-32 67-1,33 32 1,33-32 0,0-1-1,33-33 1,66-33 0,0-32-1,67-1 1,-1-33-1,33 0 17,67-33-17,-34 0 1,-32-33 0,-67-33-1,0-1 1,-33-98-1,-66 33 1,0-133 0,-66 100-1,66 99-15,-198-133 16</inkml:trace>
  <inkml:trace contextRef="#ctx0" brushRef="#br0" timeOffset="105338.99">27285 22357 0,'-33'0'31,"33"-33"-15,-33 33 0,0 0-1,33-33 17,0 66 30,33-33-46,33 0-1,0 0-15,34 33 0,329 0 16,-296-33-16,-1 33 0,166-33 16,-232 0-16,198 0 15,-32-33 1,-133 33-1,-99-33 32,0 66-31,-33-33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496484"/>
            <a:ext cx="10363200" cy="3183467"/>
          </a:xfrm>
        </p:spPr>
        <p:txBody>
          <a:bodyPr anchor="b"/>
          <a:lstStyle>
            <a:lvl1pPr algn="ctr">
              <a:defRPr sz="8000"/>
            </a:lvl1pPr>
          </a:lstStyle>
          <a:p>
            <a:r>
              <a:rPr lang="en-US"/>
              <a:t>Click to edit Master title style</a:t>
            </a:r>
            <a:endParaRPr lang="en-US" dirty="0"/>
          </a:p>
        </p:txBody>
      </p:sp>
      <p:sp>
        <p:nvSpPr>
          <p:cNvPr id="3" name="Subtitle 2"/>
          <p:cNvSpPr>
            <a:spLocks noGrp="1"/>
          </p:cNvSpPr>
          <p:nvPr>
            <p:ph type="subTitle" idx="1"/>
          </p:nvPr>
        </p:nvSpPr>
        <p:spPr>
          <a:xfrm>
            <a:off x="1524000" y="4802717"/>
            <a:ext cx="9144000" cy="2207683"/>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17434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056836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486834"/>
            <a:ext cx="2628900" cy="774911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86834"/>
            <a:ext cx="7734300" cy="77491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414870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741581-C4A6-43B7-A212-170C6B70A2D3}"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768764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2279653"/>
            <a:ext cx="10515600" cy="3803649"/>
          </a:xfrm>
        </p:spPr>
        <p:txBody>
          <a:bodyPr anchor="b"/>
          <a:lstStyle>
            <a:lvl1pPr>
              <a:defRPr sz="8000"/>
            </a:lvl1pPr>
          </a:lstStyle>
          <a:p>
            <a:r>
              <a:rPr lang="en-US"/>
              <a:t>Click to edit Master title style</a:t>
            </a:r>
            <a:endParaRPr lang="en-US" dirty="0"/>
          </a:p>
        </p:txBody>
      </p:sp>
      <p:sp>
        <p:nvSpPr>
          <p:cNvPr id="3" name="Text Placeholder 2"/>
          <p:cNvSpPr>
            <a:spLocks noGrp="1"/>
          </p:cNvSpPr>
          <p:nvPr>
            <p:ph type="body" idx="1"/>
          </p:nvPr>
        </p:nvSpPr>
        <p:spPr>
          <a:xfrm>
            <a:off x="831851" y="6119286"/>
            <a:ext cx="10515600" cy="2000249"/>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A741581-C4A6-43B7-A212-170C6B70A2D3}" type="datetimeFigureOut">
              <a:rPr lang="en-US" smtClean="0"/>
              <a:t>5/6/2023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7595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434167"/>
            <a:ext cx="518160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434167"/>
            <a:ext cx="5181600" cy="5801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741581-C4A6-43B7-A212-170C6B70A2D3}"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167183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486836"/>
            <a:ext cx="10515600" cy="17674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2241551"/>
            <a:ext cx="5157787"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4" name="Content Placeholder 3"/>
          <p:cNvSpPr>
            <a:spLocks noGrp="1"/>
          </p:cNvSpPr>
          <p:nvPr>
            <p:ph sz="half" idx="2"/>
          </p:nvPr>
        </p:nvSpPr>
        <p:spPr>
          <a:xfrm>
            <a:off x="839789" y="3340100"/>
            <a:ext cx="5157787"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2241551"/>
            <a:ext cx="5183188" cy="10985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Edit Master text styles</a:t>
            </a:r>
          </a:p>
        </p:txBody>
      </p:sp>
      <p:sp>
        <p:nvSpPr>
          <p:cNvPr id="6" name="Content Placeholder 5"/>
          <p:cNvSpPr>
            <a:spLocks noGrp="1"/>
          </p:cNvSpPr>
          <p:nvPr>
            <p:ph sz="quarter" idx="4"/>
          </p:nvPr>
        </p:nvSpPr>
        <p:spPr>
          <a:xfrm>
            <a:off x="6172201" y="3340100"/>
            <a:ext cx="5183188" cy="49127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A741581-C4A6-43B7-A212-170C6B70A2D3}" type="datetimeFigureOut">
              <a:rPr lang="en-US" smtClean="0"/>
              <a:t>5/6/2023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446423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A741581-C4A6-43B7-A212-170C6B70A2D3}" type="datetimeFigureOut">
              <a:rPr lang="en-US" smtClean="0"/>
              <a:t>5/6/2023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0521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741581-C4A6-43B7-A212-170C6B70A2D3}" type="datetimeFigureOut">
              <a:rPr lang="en-US" smtClean="0"/>
              <a:t>5/6/2023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222338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3932237" cy="2133600"/>
          </a:xfrm>
        </p:spPr>
        <p:txBody>
          <a:bodyPr anchor="b"/>
          <a:lstStyle>
            <a:lvl1pPr>
              <a:defRPr sz="4267"/>
            </a:lvl1pPr>
          </a:lstStyle>
          <a:p>
            <a:r>
              <a:rPr lang="en-US"/>
              <a:t>Click to edit Master title style</a:t>
            </a:r>
            <a:endParaRPr lang="en-US" dirty="0"/>
          </a:p>
        </p:txBody>
      </p:sp>
      <p:sp>
        <p:nvSpPr>
          <p:cNvPr id="3" name="Content Placeholder 2"/>
          <p:cNvSpPr>
            <a:spLocks noGrp="1"/>
          </p:cNvSpPr>
          <p:nvPr>
            <p:ph idx="1"/>
          </p:nvPr>
        </p:nvSpPr>
        <p:spPr>
          <a:xfrm>
            <a:off x="5183188" y="1316569"/>
            <a:ext cx="6172200" cy="6498167"/>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743200"/>
            <a:ext cx="3932237"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53159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609600"/>
            <a:ext cx="3932237" cy="2133600"/>
          </a:xfrm>
        </p:spPr>
        <p:txBody>
          <a:bodyPr anchor="b"/>
          <a:lstStyle>
            <a:lvl1pPr>
              <a:defRPr sz="42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1316569"/>
            <a:ext cx="6172200" cy="6498167"/>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endParaRPr lang="en-US" dirty="0"/>
          </a:p>
        </p:txBody>
      </p:sp>
      <p:sp>
        <p:nvSpPr>
          <p:cNvPr id="4" name="Text Placeholder 3"/>
          <p:cNvSpPr>
            <a:spLocks noGrp="1"/>
          </p:cNvSpPr>
          <p:nvPr>
            <p:ph type="body" sz="half" idx="2"/>
          </p:nvPr>
        </p:nvSpPr>
        <p:spPr>
          <a:xfrm>
            <a:off x="839788" y="2743200"/>
            <a:ext cx="3932237" cy="5082117"/>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a:t>Edit Master text styles</a:t>
            </a:r>
          </a:p>
        </p:txBody>
      </p:sp>
      <p:sp>
        <p:nvSpPr>
          <p:cNvPr id="5" name="Date Placeholder 4"/>
          <p:cNvSpPr>
            <a:spLocks noGrp="1"/>
          </p:cNvSpPr>
          <p:nvPr>
            <p:ph type="dt" sz="half" idx="10"/>
          </p:nvPr>
        </p:nvSpPr>
        <p:spPr/>
        <p:txBody>
          <a:bodyPr/>
          <a:lstStyle/>
          <a:p>
            <a:fld id="{DA741581-C4A6-43B7-A212-170C6B70A2D3}" type="datetimeFigureOut">
              <a:rPr lang="en-US" smtClean="0"/>
              <a:t>5/6/2023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E78C1A-3B63-442D-B98F-F162A1F3FBFA}" type="slidenum">
              <a:rPr lang="en-US" smtClean="0"/>
              <a:t>‹#›</a:t>
            </a:fld>
            <a:endParaRPr lang="en-US"/>
          </a:p>
        </p:txBody>
      </p:sp>
    </p:spTree>
    <p:extLst>
      <p:ext uri="{BB962C8B-B14F-4D97-AF65-F5344CB8AC3E}">
        <p14:creationId xmlns:p14="http://schemas.microsoft.com/office/powerpoint/2010/main" val="3067535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86836"/>
            <a:ext cx="10515600" cy="176741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2434167"/>
            <a:ext cx="10515600" cy="580178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8475136"/>
            <a:ext cx="2743200" cy="486833"/>
          </a:xfrm>
          <a:prstGeom prst="rect">
            <a:avLst/>
          </a:prstGeom>
        </p:spPr>
        <p:txBody>
          <a:bodyPr vert="horz" lIns="91440" tIns="45720" rIns="91440" bIns="45720" rtlCol="0" anchor="ctr"/>
          <a:lstStyle>
            <a:lvl1pPr algn="l">
              <a:defRPr sz="1600">
                <a:solidFill>
                  <a:schemeClr val="tx1">
                    <a:tint val="75000"/>
                  </a:schemeClr>
                </a:solidFill>
              </a:defRPr>
            </a:lvl1pPr>
          </a:lstStyle>
          <a:p>
            <a:fld id="{DA741581-C4A6-43B7-A212-170C6B70A2D3}" type="datetimeFigureOut">
              <a:rPr lang="en-US" smtClean="0"/>
              <a:t>5/6/2023</a:t>
            </a:fld>
            <a:endParaRPr lang="en-US"/>
          </a:p>
        </p:txBody>
      </p:sp>
      <p:sp>
        <p:nvSpPr>
          <p:cNvPr id="5" name="Footer Placeholder 4"/>
          <p:cNvSpPr>
            <a:spLocks noGrp="1"/>
          </p:cNvSpPr>
          <p:nvPr>
            <p:ph type="ftr" sz="quarter" idx="3"/>
          </p:nvPr>
        </p:nvSpPr>
        <p:spPr>
          <a:xfrm>
            <a:off x="4038600" y="8475136"/>
            <a:ext cx="41148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8475136"/>
            <a:ext cx="27432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BCE78C1A-3B63-442D-B98F-F162A1F3FBFA}" type="slidenum">
              <a:rPr lang="en-US" smtClean="0"/>
              <a:t>‹#›</a:t>
            </a:fld>
            <a:endParaRPr lang="en-US"/>
          </a:p>
        </p:txBody>
      </p:sp>
    </p:spTree>
    <p:extLst>
      <p:ext uri="{BB962C8B-B14F-4D97-AF65-F5344CB8AC3E}">
        <p14:creationId xmlns:p14="http://schemas.microsoft.com/office/powerpoint/2010/main" val="233388403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3.png"/><Relationship Id="rId1" Type="http://schemas.openxmlformats.org/officeDocument/2006/relationships/slideLayout" Target="../slideLayouts/slideLayout1.xml"/><Relationship Id="rId5" Type="http://schemas.microsoft.com/office/2007/relationships/hdphoto" Target="../media/hdphoto11.wdp"/><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1.png"/><Relationship Id="rId1" Type="http://schemas.openxmlformats.org/officeDocument/2006/relationships/slideLayout" Target="../slideLayouts/slideLayout1.xml"/><Relationship Id="rId5" Type="http://schemas.microsoft.com/office/2007/relationships/hdphoto" Target="../media/hdphoto13.wdp"/><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9.png"/><Relationship Id="rId1" Type="http://schemas.openxmlformats.org/officeDocument/2006/relationships/slideLayout" Target="../slideLayouts/slideLayout1.xml"/><Relationship Id="rId5" Type="http://schemas.microsoft.com/office/2007/relationships/hdphoto" Target="../media/hdphoto15.wdp"/><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263.emf"/><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265.emf"/><Relationship Id="rId4" Type="http://schemas.openxmlformats.org/officeDocument/2006/relationships/customXml" Target="../ink/ink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267.emf"/></Relationships>
</file>

<file path=ppt/slides/_rels/slide21.xml.rels><?xml version="1.0" encoding="UTF-8" standalone="yes"?>
<Relationships xmlns="http://schemas.openxmlformats.org/package/2006/relationships"><Relationship Id="rId8" Type="http://schemas.openxmlformats.org/officeDocument/2006/relationships/image" Target="../media/image270.emf"/><Relationship Id="rId3" Type="http://schemas.openxmlformats.org/officeDocument/2006/relationships/customXml" Target="../ink/ink4.xml"/><Relationship Id="rId7" Type="http://schemas.openxmlformats.org/officeDocument/2006/relationships/customXml" Target="../ink/ink5.xml"/><Relationship Id="rId2" Type="http://schemas.openxmlformats.org/officeDocument/2006/relationships/hyperlink" Target="http://www.mersenne.org/" TargetMode="External"/><Relationship Id="rId1" Type="http://schemas.openxmlformats.org/officeDocument/2006/relationships/slideLayout" Target="../slideLayouts/slideLayout1.xml"/><Relationship Id="rId6" Type="http://schemas.microsoft.com/office/2007/relationships/hdphoto" Target="../media/hdphoto19.wdp"/><Relationship Id="rId5" Type="http://schemas.openxmlformats.org/officeDocument/2006/relationships/image" Target="../media/image35.png"/><Relationship Id="rId4" Type="http://schemas.openxmlformats.org/officeDocument/2006/relationships/image" Target="../media/image268.emf"/></Relationships>
</file>

<file path=ppt/slides/_rels/slide22.x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customXml" Target="../ink/ink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2.emf"/><Relationship Id="rId2" Type="http://schemas.openxmlformats.org/officeDocument/2006/relationships/customXml" Target="../ink/ink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3.emf"/><Relationship Id="rId2" Type="http://schemas.openxmlformats.org/officeDocument/2006/relationships/customXml" Target="../ink/ink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4.emf"/><Relationship Id="rId2" Type="http://schemas.openxmlformats.org/officeDocument/2006/relationships/customXml" Target="../ink/ink9.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tags" Target="../tags/tag3.xml"/><Relationship Id="rId7" Type="http://schemas.openxmlformats.org/officeDocument/2006/relationships/image" Target="../media/image3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Layout" Target="../slideLayouts/slideLayout1.xml"/><Relationship Id="rId9" Type="http://schemas.openxmlformats.org/officeDocument/2006/relationships/image" Target="../media/image278.emf"/></Relationships>
</file>

<file path=ppt/slides/_rels/slide27.xml.rels><?xml version="1.0" encoding="UTF-8" standalone="yes"?>
<Relationships xmlns="http://schemas.openxmlformats.org/package/2006/relationships"><Relationship Id="rId3" Type="http://schemas.openxmlformats.org/officeDocument/2006/relationships/image" Target="../media/image279.emf"/><Relationship Id="rId2" Type="http://schemas.openxmlformats.org/officeDocument/2006/relationships/customXml" Target="../ink/ink1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281.emf"/></Relationships>
</file>

<file path=ppt/slides/_rels/slide29.xml.rels><?xml version="1.0" encoding="UTF-8" standalone="yes"?>
<Relationships xmlns="http://schemas.openxmlformats.org/package/2006/relationships"><Relationship Id="rId3" Type="http://schemas.openxmlformats.org/officeDocument/2006/relationships/image" Target="../media/image282.emf"/><Relationship Id="rId2" Type="http://schemas.openxmlformats.org/officeDocument/2006/relationships/customXml" Target="../ink/ink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28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275.emf"/><Relationship Id="rId4" Type="http://schemas.openxmlformats.org/officeDocument/2006/relationships/customXml" Target="../ink/ink15.xml"/></Relationships>
</file>

<file path=ppt/slides/_rels/slide33.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277.emf"/></Relationships>
</file>

<file path=ppt/slides/_rels/slide34.x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customXml" Target="../ink/ink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3.emf"/><Relationship Id="rId2" Type="http://schemas.openxmlformats.org/officeDocument/2006/relationships/customXml" Target="../ink/ink1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285.emf"/></Relationships>
</file>

<file path=ppt/slides/_rels/slide37.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287.emf"/></Relationships>
</file>

<file path=ppt/slides/_rels/slide3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28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1.xml"/><Relationship Id="rId5" Type="http://schemas.microsoft.com/office/2007/relationships/hdphoto" Target="../media/hdphoto9.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005843" y="51871"/>
            <a:ext cx="10135147" cy="646331"/>
          </a:xfrm>
          <a:prstGeom prst="rect">
            <a:avLst/>
          </a:prstGeom>
        </p:spPr>
        <p:txBody>
          <a:bodyPr wrap="none">
            <a:spAutoFit/>
          </a:bodyPr>
          <a:lstStyle/>
          <a:p>
            <a:r>
              <a:rPr lang="en-US" sz="3600" b="1" dirty="0">
                <a:solidFill>
                  <a:srgbClr val="C00000"/>
                </a:solidFill>
                <a:effectLst>
                  <a:outerShdw blurRad="38100" dist="38100" dir="2700000" algn="tl">
                    <a:srgbClr val="000000">
                      <a:alpha val="43137"/>
                    </a:srgbClr>
                  </a:outerShdw>
                </a:effectLst>
              </a:rPr>
              <a:t>Chapter 04,  4.1 Divisibility and Modular Arithmetic </a:t>
            </a:r>
          </a:p>
        </p:txBody>
      </p:sp>
      <p:sp>
        <p:nvSpPr>
          <p:cNvPr id="5" name="Rectangle 4"/>
          <p:cNvSpPr/>
          <p:nvPr/>
        </p:nvSpPr>
        <p:spPr>
          <a:xfrm>
            <a:off x="198640" y="621040"/>
            <a:ext cx="2194832"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rPr>
              <a:t>4.1.2 Division</a:t>
            </a:r>
          </a:p>
        </p:txBody>
      </p:sp>
      <p:pic>
        <p:nvPicPr>
          <p:cNvPr id="1026" name="Picture 2" descr="Long Division Calculator - with Steps to Solve - Inch Calculator"/>
          <p:cNvPicPr>
            <a:picLocks noChangeAspect="1" noChangeArrowheads="1"/>
          </p:cNvPicPr>
          <p:nvPr/>
        </p:nvPicPr>
        <p:blipFill rotWithShape="1">
          <a:blip r:embed="rId2">
            <a:extLst>
              <a:ext uri="{28A0092B-C50C-407E-A947-70E740481C1C}">
                <a14:useLocalDpi xmlns:a14="http://schemas.microsoft.com/office/drawing/2010/main" val="0"/>
              </a:ext>
            </a:extLst>
          </a:blip>
          <a:srcRect l="-1706" t="16219" r="1706" b="1195"/>
          <a:stretch/>
        </p:blipFill>
        <p:spPr bwMode="auto">
          <a:xfrm>
            <a:off x="1296056" y="2541739"/>
            <a:ext cx="4707928" cy="6473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372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294515" y="312737"/>
            <a:ext cx="9426363" cy="1323439"/>
          </a:xfrm>
          <a:prstGeom prst="rect">
            <a:avLst/>
          </a:prstGeom>
        </p:spPr>
        <p:txBody>
          <a:bodyPr wrap="none">
            <a:spAutoFit/>
          </a:bodyPr>
          <a:lstStyle/>
          <a:p>
            <a:pPr algn="ctr"/>
            <a:r>
              <a:rPr lang="en-US" sz="4000" b="1" dirty="0">
                <a:solidFill>
                  <a:srgbClr val="C00000"/>
                </a:solidFill>
                <a:effectLst>
                  <a:outerShdw blurRad="38100" dist="38100" dir="2700000" algn="tl">
                    <a:srgbClr val="000000">
                      <a:alpha val="43137"/>
                    </a:srgbClr>
                  </a:outerShdw>
                </a:effectLst>
              </a:rPr>
              <a:t>4.2 Integer Representations and Algorithms</a:t>
            </a:r>
          </a:p>
          <a:p>
            <a:pPr algn="ctr"/>
            <a:r>
              <a:rPr lang="en-US" sz="4000" dirty="0">
                <a:solidFill>
                  <a:schemeClr val="accent2"/>
                </a:solidFill>
              </a:rPr>
              <a:t>4.2.2 Representations of Integers</a:t>
            </a:r>
            <a:r>
              <a:rPr lang="en-US" sz="4000" b="1" dirty="0">
                <a:solidFill>
                  <a:schemeClr val="accent2"/>
                </a:solidFill>
                <a:effectLst>
                  <a:outerShdw blurRad="38100" dist="38100" dir="2700000" algn="tl">
                    <a:srgbClr val="000000">
                      <a:alpha val="43137"/>
                    </a:srgbClr>
                  </a:outerShdw>
                </a:effectLst>
              </a:rPr>
              <a:t> </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5575" y="4936845"/>
            <a:ext cx="11704245" cy="2668866"/>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07975" y="1764812"/>
            <a:ext cx="11582051" cy="2841693"/>
          </a:xfrm>
          <a:prstGeom prst="rect">
            <a:avLst/>
          </a:prstGeom>
        </p:spPr>
      </p:pic>
    </p:spTree>
    <p:extLst>
      <p:ext uri="{BB962C8B-B14F-4D97-AF65-F5344CB8AC3E}">
        <p14:creationId xmlns:p14="http://schemas.microsoft.com/office/powerpoint/2010/main" val="3632209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260009" y="79135"/>
            <a:ext cx="9426363" cy="1323439"/>
          </a:xfrm>
          <a:prstGeom prst="rect">
            <a:avLst/>
          </a:prstGeom>
        </p:spPr>
        <p:txBody>
          <a:bodyPr wrap="none">
            <a:spAutoFit/>
          </a:bodyPr>
          <a:lstStyle/>
          <a:p>
            <a:pPr algn="ctr"/>
            <a:r>
              <a:rPr lang="en-US" sz="4000" b="1" dirty="0">
                <a:solidFill>
                  <a:srgbClr val="C00000"/>
                </a:solidFill>
                <a:effectLst>
                  <a:outerShdw blurRad="38100" dist="38100" dir="2700000" algn="tl">
                    <a:srgbClr val="000000">
                      <a:alpha val="43137"/>
                    </a:srgbClr>
                  </a:outerShdw>
                </a:effectLst>
              </a:rPr>
              <a:t>4.2 Integer Representations and Algorithms</a:t>
            </a:r>
          </a:p>
          <a:p>
            <a:pPr algn="ctr"/>
            <a:r>
              <a:rPr lang="en-US" sz="4000" dirty="0">
                <a:solidFill>
                  <a:schemeClr val="accent2"/>
                </a:solidFill>
              </a:rPr>
              <a:t>4.2.2 Representations of Integers</a:t>
            </a:r>
            <a:r>
              <a:rPr lang="en-US" sz="4000" b="1" dirty="0">
                <a:solidFill>
                  <a:schemeClr val="accent2"/>
                </a:solidFill>
                <a:effectLst>
                  <a:outerShdw blurRad="38100" dist="38100" dir="2700000" algn="tl">
                    <a:srgbClr val="000000">
                      <a:alpha val="43137"/>
                    </a:srgbClr>
                  </a:outerShdw>
                </a:effectLst>
              </a:rPr>
              <a:t> </a:t>
            </a:r>
          </a:p>
        </p:txBody>
      </p:sp>
      <p:pic>
        <p:nvPicPr>
          <p:cNvPr id="2" name="Picture 1"/>
          <p:cNvPicPr>
            <a:picLocks noChangeAspect="1"/>
          </p:cNvPicPr>
          <p:nvPr/>
        </p:nvPicPr>
        <p:blipFill>
          <a:blip r:embed="rId2"/>
          <a:stretch>
            <a:fillRect/>
          </a:stretch>
        </p:blipFill>
        <p:spPr>
          <a:xfrm>
            <a:off x="232001" y="1290997"/>
            <a:ext cx="11959999" cy="2452710"/>
          </a:xfrm>
          <a:prstGeom prst="rect">
            <a:avLst/>
          </a:prstGeom>
        </p:spPr>
      </p:pic>
      <p:pic>
        <p:nvPicPr>
          <p:cNvPr id="4" name="Picture 3"/>
          <p:cNvPicPr>
            <a:picLocks noChangeAspect="1"/>
          </p:cNvPicPr>
          <p:nvPr/>
        </p:nvPicPr>
        <p:blipFill>
          <a:blip r:embed="rId3"/>
          <a:stretch>
            <a:fillRect/>
          </a:stretch>
        </p:blipFill>
        <p:spPr>
          <a:xfrm>
            <a:off x="765175" y="3743707"/>
            <a:ext cx="9206383" cy="1460200"/>
          </a:xfrm>
          <a:prstGeom prst="rect">
            <a:avLst/>
          </a:prstGeom>
        </p:spPr>
      </p:pic>
      <p:pic>
        <p:nvPicPr>
          <p:cNvPr id="6" name="Picture 5"/>
          <p:cNvPicPr>
            <a:picLocks noChangeAspect="1"/>
          </p:cNvPicPr>
          <p:nvPr/>
        </p:nvPicPr>
        <p:blipFill>
          <a:blip r:embed="rId4"/>
          <a:stretch>
            <a:fillRect/>
          </a:stretch>
        </p:blipFill>
        <p:spPr>
          <a:xfrm>
            <a:off x="1071809" y="5064869"/>
            <a:ext cx="9432923" cy="2039942"/>
          </a:xfrm>
          <a:prstGeom prst="rect">
            <a:avLst/>
          </a:prstGeom>
        </p:spPr>
      </p:pic>
      <p:pic>
        <p:nvPicPr>
          <p:cNvPr id="8" name="Picture 7"/>
          <p:cNvPicPr>
            <a:picLocks noChangeAspect="1"/>
          </p:cNvPicPr>
          <p:nvPr/>
        </p:nvPicPr>
        <p:blipFill>
          <a:blip r:embed="rId5"/>
          <a:stretch>
            <a:fillRect/>
          </a:stretch>
        </p:blipFill>
        <p:spPr>
          <a:xfrm>
            <a:off x="612775" y="6970144"/>
            <a:ext cx="11024625" cy="2049731"/>
          </a:xfrm>
          <a:prstGeom prst="rect">
            <a:avLst/>
          </a:prstGeom>
        </p:spPr>
      </p:pic>
    </p:spTree>
    <p:extLst>
      <p:ext uri="{BB962C8B-B14F-4D97-AF65-F5344CB8AC3E}">
        <p14:creationId xmlns:p14="http://schemas.microsoft.com/office/powerpoint/2010/main" val="3175782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260009" y="79135"/>
            <a:ext cx="9426363" cy="1323439"/>
          </a:xfrm>
          <a:prstGeom prst="rect">
            <a:avLst/>
          </a:prstGeom>
        </p:spPr>
        <p:txBody>
          <a:bodyPr wrap="none">
            <a:spAutoFit/>
          </a:bodyPr>
          <a:lstStyle/>
          <a:p>
            <a:pPr algn="ctr"/>
            <a:r>
              <a:rPr lang="en-US" sz="4000" b="1" dirty="0">
                <a:solidFill>
                  <a:srgbClr val="C00000"/>
                </a:solidFill>
                <a:effectLst>
                  <a:outerShdw blurRad="38100" dist="38100" dir="2700000" algn="tl">
                    <a:srgbClr val="000000">
                      <a:alpha val="43137"/>
                    </a:srgbClr>
                  </a:outerShdw>
                </a:effectLst>
              </a:rPr>
              <a:t>4.2 Integer Representations and Algorithms</a:t>
            </a:r>
          </a:p>
          <a:p>
            <a:pPr algn="ctr"/>
            <a:r>
              <a:rPr lang="en-US" sz="4000" dirty="0">
                <a:solidFill>
                  <a:schemeClr val="accent2"/>
                </a:solidFill>
              </a:rPr>
              <a:t>4.2.2 Representations of Integers</a:t>
            </a:r>
            <a:r>
              <a:rPr lang="en-US" sz="4000" b="1" dirty="0">
                <a:solidFill>
                  <a:schemeClr val="accent2"/>
                </a:solidFill>
                <a:effectLst>
                  <a:outerShdw blurRad="38100" dist="38100" dir="2700000" algn="tl">
                    <a:srgbClr val="000000">
                      <a:alpha val="43137"/>
                    </a:srgbClr>
                  </a:outerShdw>
                </a:effectLst>
              </a:rPr>
              <a:t> </a:t>
            </a:r>
          </a:p>
        </p:txBody>
      </p:sp>
      <p:pic>
        <p:nvPicPr>
          <p:cNvPr id="5" name="Picture 4"/>
          <p:cNvPicPr>
            <a:picLocks noChangeAspect="1"/>
          </p:cNvPicPr>
          <p:nvPr/>
        </p:nvPicPr>
        <p:blipFill>
          <a:blip r:embed="rId2"/>
          <a:stretch>
            <a:fillRect/>
          </a:stretch>
        </p:blipFill>
        <p:spPr>
          <a:xfrm>
            <a:off x="472996" y="1402574"/>
            <a:ext cx="10213376" cy="4276114"/>
          </a:xfrm>
          <a:prstGeom prst="rect">
            <a:avLst/>
          </a:prstGeom>
        </p:spPr>
      </p:pic>
      <p:pic>
        <p:nvPicPr>
          <p:cNvPr id="12" name="Picture 11"/>
          <p:cNvPicPr>
            <a:picLocks noChangeAspect="1"/>
          </p:cNvPicPr>
          <p:nvPr/>
        </p:nvPicPr>
        <p:blipFill>
          <a:blip r:embed="rId3"/>
          <a:stretch>
            <a:fillRect/>
          </a:stretch>
        </p:blipFill>
        <p:spPr>
          <a:xfrm>
            <a:off x="6797915" y="5364267"/>
            <a:ext cx="5210894" cy="3639187"/>
          </a:xfrm>
          <a:prstGeom prst="rect">
            <a:avLst/>
          </a:prstGeom>
        </p:spPr>
      </p:pic>
      <p:sp>
        <p:nvSpPr>
          <p:cNvPr id="13" name="Rectangle 12"/>
          <p:cNvSpPr/>
          <p:nvPr/>
        </p:nvSpPr>
        <p:spPr>
          <a:xfrm>
            <a:off x="460375" y="6401962"/>
            <a:ext cx="5233059" cy="2308324"/>
          </a:xfrm>
          <a:prstGeom prst="rect">
            <a:avLst/>
          </a:prstGeom>
        </p:spPr>
        <p:txBody>
          <a:bodyPr wrap="square">
            <a:spAutoFit/>
          </a:bodyPr>
          <a:lstStyle/>
          <a:p>
            <a:pPr algn="just"/>
            <a:r>
              <a:rPr lang="en-US" sz="2400" dirty="0"/>
              <a:t>The successive remainders that we have found, 10, 14, 3, 11, 2, give us the digits from the right to the left of 177130 in the hexadecimal (base 16) expansion of (177130). It follows that </a:t>
            </a:r>
          </a:p>
          <a:p>
            <a:pPr algn="ctr"/>
            <a:r>
              <a:rPr lang="en-US" sz="2400" b="1" dirty="0"/>
              <a:t>(177130) 10 = (2B3EA) 16.</a:t>
            </a:r>
          </a:p>
        </p:txBody>
      </p:sp>
    </p:spTree>
    <p:extLst>
      <p:ext uri="{BB962C8B-B14F-4D97-AF65-F5344CB8AC3E}">
        <p14:creationId xmlns:p14="http://schemas.microsoft.com/office/powerpoint/2010/main" val="1870634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260009" y="79135"/>
            <a:ext cx="9426363" cy="1323439"/>
          </a:xfrm>
          <a:prstGeom prst="rect">
            <a:avLst/>
          </a:prstGeom>
        </p:spPr>
        <p:txBody>
          <a:bodyPr wrap="none">
            <a:spAutoFit/>
          </a:bodyPr>
          <a:lstStyle/>
          <a:p>
            <a:pPr algn="ctr"/>
            <a:r>
              <a:rPr lang="en-US" sz="4000" b="1" dirty="0">
                <a:solidFill>
                  <a:srgbClr val="C00000"/>
                </a:solidFill>
                <a:effectLst>
                  <a:outerShdw blurRad="38100" dist="38100" dir="2700000" algn="tl">
                    <a:srgbClr val="000000">
                      <a:alpha val="43137"/>
                    </a:srgbClr>
                  </a:outerShdw>
                </a:effectLst>
              </a:rPr>
              <a:t>4.2 Integer Representations and Algorithms</a:t>
            </a:r>
          </a:p>
          <a:p>
            <a:pPr algn="ctr"/>
            <a:r>
              <a:rPr lang="en-US" sz="4000" dirty="0">
                <a:solidFill>
                  <a:schemeClr val="accent2"/>
                </a:solidFill>
              </a:rPr>
              <a:t>4.2.2 Representations of Integers</a:t>
            </a:r>
            <a:r>
              <a:rPr lang="en-US" sz="4000" b="1" dirty="0">
                <a:solidFill>
                  <a:schemeClr val="accent2"/>
                </a:solidFill>
                <a:effectLst>
                  <a:outerShdw blurRad="38100" dist="38100" dir="2700000" algn="tl">
                    <a:srgbClr val="000000">
                      <a:alpha val="43137"/>
                    </a:srgbClr>
                  </a:outerShdw>
                </a:effectLst>
              </a:rPr>
              <a:t> </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04983" y="1678584"/>
            <a:ext cx="8936414" cy="4204667"/>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8851" y="6159261"/>
            <a:ext cx="12054137" cy="2362813"/>
          </a:xfrm>
          <a:prstGeom prst="rect">
            <a:avLst/>
          </a:prstGeom>
        </p:spPr>
      </p:pic>
    </p:spTree>
    <p:extLst>
      <p:ext uri="{BB962C8B-B14F-4D97-AF65-F5344CB8AC3E}">
        <p14:creationId xmlns:p14="http://schemas.microsoft.com/office/powerpoint/2010/main" val="2620026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260009" y="79135"/>
            <a:ext cx="9426363" cy="1323439"/>
          </a:xfrm>
          <a:prstGeom prst="rect">
            <a:avLst/>
          </a:prstGeom>
        </p:spPr>
        <p:txBody>
          <a:bodyPr wrap="none">
            <a:spAutoFit/>
          </a:bodyPr>
          <a:lstStyle/>
          <a:p>
            <a:pPr algn="ctr"/>
            <a:r>
              <a:rPr lang="en-US" sz="4000" b="1" dirty="0">
                <a:solidFill>
                  <a:srgbClr val="C00000"/>
                </a:solidFill>
                <a:effectLst>
                  <a:outerShdw blurRad="38100" dist="38100" dir="2700000" algn="tl">
                    <a:srgbClr val="000000">
                      <a:alpha val="43137"/>
                    </a:srgbClr>
                  </a:outerShdw>
                </a:effectLst>
              </a:rPr>
              <a:t>4.2 Integer Representations and Algorithms</a:t>
            </a:r>
          </a:p>
          <a:p>
            <a:pPr algn="ctr"/>
            <a:r>
              <a:rPr lang="en-US" sz="4000" dirty="0">
                <a:solidFill>
                  <a:schemeClr val="accent2"/>
                </a:solidFill>
              </a:rPr>
              <a:t>4.2.2 Representations of Integers</a:t>
            </a:r>
            <a:r>
              <a:rPr lang="en-US" sz="4000" b="1" dirty="0">
                <a:solidFill>
                  <a:schemeClr val="accent2"/>
                </a:solidFill>
                <a:effectLst>
                  <a:outerShdw blurRad="38100" dist="38100" dir="2700000" algn="tl">
                    <a:srgbClr val="000000">
                      <a:alpha val="43137"/>
                    </a:srgbClr>
                  </a:outerShdw>
                </a:effectLst>
              </a:rPr>
              <a:t> </a:t>
            </a:r>
          </a:p>
        </p:txBody>
      </p:sp>
      <p:pic>
        <p:nvPicPr>
          <p:cNvPr id="5" name="Picture 4"/>
          <p:cNvPicPr>
            <a:picLocks noChangeAspect="1"/>
          </p:cNvPicPr>
          <p:nvPr/>
        </p:nvPicPr>
        <p:blipFill>
          <a:blip r:embed="rId2"/>
          <a:stretch>
            <a:fillRect/>
          </a:stretch>
        </p:blipFill>
        <p:spPr>
          <a:xfrm>
            <a:off x="380697" y="1302574"/>
            <a:ext cx="9734109" cy="4937185"/>
          </a:xfrm>
          <a:prstGeom prst="rect">
            <a:avLst/>
          </a:prstGeom>
        </p:spPr>
      </p:pic>
      <p:pic>
        <p:nvPicPr>
          <p:cNvPr id="6" name="Picture 5"/>
          <p:cNvPicPr>
            <a:picLocks noChangeAspect="1"/>
          </p:cNvPicPr>
          <p:nvPr/>
        </p:nvPicPr>
        <p:blipFill>
          <a:blip r:embed="rId3"/>
          <a:stretch>
            <a:fillRect/>
          </a:stretch>
        </p:blipFill>
        <p:spPr>
          <a:xfrm>
            <a:off x="9216061" y="1805228"/>
            <a:ext cx="2448735" cy="3246841"/>
          </a:xfrm>
          <a:prstGeom prst="rect">
            <a:avLst/>
          </a:prstGeom>
        </p:spPr>
      </p:pic>
      <p:pic>
        <p:nvPicPr>
          <p:cNvPr id="7" name="Picture 6"/>
          <p:cNvPicPr>
            <a:picLocks noChangeAspect="1"/>
          </p:cNvPicPr>
          <p:nvPr/>
        </p:nvPicPr>
        <p:blipFill>
          <a:blip r:embed="rId4"/>
          <a:stretch>
            <a:fillRect/>
          </a:stretch>
        </p:blipFill>
        <p:spPr>
          <a:xfrm>
            <a:off x="93135" y="6232482"/>
            <a:ext cx="11760110" cy="2751841"/>
          </a:xfrm>
          <a:prstGeom prst="rect">
            <a:avLst/>
          </a:prstGeom>
        </p:spPr>
      </p:pic>
    </p:spTree>
    <p:extLst>
      <p:ext uri="{BB962C8B-B14F-4D97-AF65-F5344CB8AC3E}">
        <p14:creationId xmlns:p14="http://schemas.microsoft.com/office/powerpoint/2010/main" val="1651086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155575" y="128796"/>
            <a:ext cx="8091577" cy="5682287"/>
          </a:xfrm>
          <a:prstGeom prst="rect">
            <a:avLst/>
          </a:prstGeom>
        </p:spPr>
      </p:pic>
      <p:pic>
        <p:nvPicPr>
          <p:cNvPr id="2" name="Picture 1"/>
          <p:cNvPicPr>
            <a:picLocks noChangeAspect="1"/>
          </p:cNvPicPr>
          <p:nvPr/>
        </p:nvPicPr>
        <p:blipFill>
          <a:blip r:embed="rId3"/>
          <a:stretch>
            <a:fillRect/>
          </a:stretch>
        </p:blipFill>
        <p:spPr>
          <a:xfrm>
            <a:off x="8247152" y="1083100"/>
            <a:ext cx="2737269" cy="3421586"/>
          </a:xfrm>
          <a:prstGeom prst="rect">
            <a:avLst/>
          </a:prstGeom>
        </p:spPr>
      </p:pic>
      <p:pic>
        <p:nvPicPr>
          <p:cNvPr id="8" name="Picture 7"/>
          <p:cNvPicPr>
            <a:picLocks noChangeAspect="1"/>
          </p:cNvPicPr>
          <p:nvPr/>
        </p:nvPicPr>
        <p:blipFill>
          <a:blip r:embed="rId4"/>
          <a:stretch>
            <a:fillRect/>
          </a:stretch>
        </p:blipFill>
        <p:spPr>
          <a:xfrm>
            <a:off x="224587" y="5772240"/>
            <a:ext cx="11787657" cy="3312544"/>
          </a:xfrm>
          <a:prstGeom prst="rect">
            <a:avLst/>
          </a:prstGeom>
        </p:spPr>
      </p:pic>
    </p:spTree>
    <p:extLst>
      <p:ext uri="{BB962C8B-B14F-4D97-AF65-F5344CB8AC3E}">
        <p14:creationId xmlns:p14="http://schemas.microsoft.com/office/powerpoint/2010/main" val="4142227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777041" y="0"/>
            <a:ext cx="8084233" cy="4212567"/>
          </a:xfrm>
          <a:prstGeom prst="rect">
            <a:avLst/>
          </a:prstGeom>
        </p:spPr>
      </p:pic>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391520" y="4968814"/>
            <a:ext cx="8855276" cy="3899140"/>
          </a:xfrm>
          <a:prstGeom prst="rect">
            <a:avLst/>
          </a:prstGeom>
        </p:spPr>
      </p:pic>
    </p:spTree>
    <p:extLst>
      <p:ext uri="{BB962C8B-B14F-4D97-AF65-F5344CB8AC3E}">
        <p14:creationId xmlns:p14="http://schemas.microsoft.com/office/powerpoint/2010/main" val="2001644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155575" y="160336"/>
            <a:ext cx="11748878" cy="2739211"/>
          </a:xfrm>
          <a:prstGeom prst="rect">
            <a:avLst/>
          </a:prstGeom>
        </p:spPr>
        <p:txBody>
          <a:bodyPr wrap="square">
            <a:spAutoFit/>
          </a:bodyPr>
          <a:lstStyle/>
          <a:p>
            <a:r>
              <a:rPr lang="en-US" sz="2800" b="1" dirty="0"/>
              <a:t>Use Algorithm 5 to find 3644 mod 645. </a:t>
            </a:r>
          </a:p>
          <a:p>
            <a:endParaRPr lang="en-US" sz="2400" dirty="0"/>
          </a:p>
          <a:p>
            <a:pPr algn="just"/>
            <a:r>
              <a:rPr lang="en-US" sz="2400" b="1" dirty="0"/>
              <a:t>Solution: </a:t>
            </a:r>
            <a:r>
              <a:rPr lang="en-US" sz="2400" dirty="0"/>
              <a:t>Algorithm 5 initially sets x = 1 and power = 3 mod 645 = 3. In the computation of 3644 mod 645, this algorithm determines 32j mod 645 for j = 1, 2, … , 9 by successively squaring and reducing modulo 645. If aj = 1 (where aj is the bit in the jth position in the binary expansion of 644, which is (1010000100)2), it multiplies the current value of x by 32j mod 645 and reduces the result modulo 645. Here are the steps used:</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4608" y="3051946"/>
            <a:ext cx="12023211" cy="4378646"/>
          </a:xfrm>
          <a:prstGeom prst="rect">
            <a:avLst/>
          </a:prstGeom>
        </p:spPr>
      </p:pic>
      <p:sp>
        <p:nvSpPr>
          <p:cNvPr id="6" name="Rectangle 5"/>
          <p:cNvSpPr/>
          <p:nvPr/>
        </p:nvSpPr>
        <p:spPr>
          <a:xfrm>
            <a:off x="307975" y="7716176"/>
            <a:ext cx="11596478" cy="830997"/>
          </a:xfrm>
          <a:prstGeom prst="rect">
            <a:avLst/>
          </a:prstGeom>
        </p:spPr>
        <p:txBody>
          <a:bodyPr wrap="square">
            <a:spAutoFit/>
          </a:bodyPr>
          <a:lstStyle/>
          <a:p>
            <a:r>
              <a:rPr lang="en-US" sz="2400" b="1" dirty="0">
                <a:solidFill>
                  <a:srgbClr val="00B050"/>
                </a:solidFill>
              </a:rPr>
              <a:t>This shows that following the steps of Algorithm 5 produces the result 3644 mod 645 = 36.</a:t>
            </a:r>
          </a:p>
          <a:p>
            <a:r>
              <a:rPr lang="en-US" sz="2400" b="1" dirty="0">
                <a:solidFill>
                  <a:srgbClr val="00B050"/>
                </a:solidFill>
              </a:rPr>
              <a:t>Algorithm 5 is quite efficient; it uses O((log m) 2 log n) bit operations to find bn mod m</a:t>
            </a:r>
          </a:p>
        </p:txBody>
      </p:sp>
    </p:spTree>
    <p:extLst>
      <p:ext uri="{BB962C8B-B14F-4D97-AF65-F5344CB8AC3E}">
        <p14:creationId xmlns:p14="http://schemas.microsoft.com/office/powerpoint/2010/main" val="154060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453579" y="69012"/>
            <a:ext cx="9230412" cy="707886"/>
          </a:xfrm>
          <a:prstGeom prst="rect">
            <a:avLst/>
          </a:prstGeom>
        </p:spPr>
        <p:txBody>
          <a:bodyPr wrap="none">
            <a:spAutoFit/>
          </a:bodyPr>
          <a:lstStyle/>
          <a:p>
            <a:r>
              <a:rPr lang="en-US" sz="4000" b="1" dirty="0">
                <a:solidFill>
                  <a:srgbClr val="C00000"/>
                </a:solidFill>
                <a:effectLst>
                  <a:outerShdw blurRad="38100" dist="38100" dir="2700000" algn="tl">
                    <a:srgbClr val="000000">
                      <a:alpha val="43137"/>
                    </a:srgbClr>
                  </a:outerShdw>
                </a:effectLst>
              </a:rPr>
              <a:t>4.3 Primes and Greatest Common Divisors </a:t>
            </a:r>
          </a:p>
        </p:txBody>
      </p:sp>
      <p:sp>
        <p:nvSpPr>
          <p:cNvPr id="2" name="Rectangle 1"/>
          <p:cNvSpPr/>
          <p:nvPr/>
        </p:nvSpPr>
        <p:spPr>
          <a:xfrm>
            <a:off x="691976" y="776898"/>
            <a:ext cx="10455506" cy="5632311"/>
          </a:xfrm>
          <a:prstGeom prst="rect">
            <a:avLst/>
          </a:prstGeom>
        </p:spPr>
        <p:txBody>
          <a:bodyPr wrap="square">
            <a:spAutoFit/>
          </a:bodyPr>
          <a:lstStyle/>
          <a:p>
            <a:r>
              <a:rPr lang="en-US" sz="2400" dirty="0"/>
              <a:t>An integer p greater than 1 is called prime if the only positive factors of p are 1 and p. A positive integer that is greater than 1 and is not prime is called composite. </a:t>
            </a:r>
          </a:p>
          <a:p>
            <a:endParaRPr lang="en-US" sz="2400" dirty="0"/>
          </a:p>
          <a:p>
            <a:r>
              <a:rPr lang="en-US" sz="2400" b="1" dirty="0"/>
              <a:t>Remark: The integer n is composite if and only if there exists an integer a such that a | n and 1 &lt;a&lt;n.</a:t>
            </a:r>
          </a:p>
          <a:p>
            <a:endParaRPr lang="en-US" sz="2400" dirty="0"/>
          </a:p>
          <a:p>
            <a:r>
              <a:rPr lang="en-US" sz="2400" dirty="0"/>
              <a:t>The integer 7 is prime because its only positive factors are 1 and 7, whereas the integer 9 is composite because it is divisible by 3. </a:t>
            </a:r>
          </a:p>
          <a:p>
            <a:endParaRPr lang="en-US" sz="2400" dirty="0"/>
          </a:p>
          <a:p>
            <a:r>
              <a:rPr lang="en-US" sz="2400" dirty="0"/>
              <a:t>The primes are the building blocks of positive integers, as the fundamental theorem of arithmetic shows.</a:t>
            </a:r>
          </a:p>
          <a:p>
            <a:r>
              <a:rPr lang="en-US" sz="2400" b="1" dirty="0"/>
              <a:t>THE FUNDAMENTAL THEOREM OF ARITHMETIC </a:t>
            </a:r>
            <a:r>
              <a:rPr lang="en-US" sz="2400" dirty="0"/>
              <a:t>Every integer greater than 1 can be written uniquely as a prime or as the product of two or more primes where the prime factors are written in order of </a:t>
            </a:r>
            <a:r>
              <a:rPr lang="en-US" sz="2400" dirty="0" err="1"/>
              <a:t>nondecreasing</a:t>
            </a:r>
            <a:r>
              <a:rPr lang="en-US" sz="2400" dirty="0"/>
              <a:t> size.</a:t>
            </a:r>
          </a:p>
          <a:p>
            <a:endParaRPr lang="en-US" sz="24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11304" y="5971142"/>
            <a:ext cx="7640667" cy="3071067"/>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31080" y="750240"/>
              <a:ext cx="9965880" cy="7703640"/>
            </p14:xfrm>
          </p:contentPart>
        </mc:Choice>
        <mc:Fallback xmlns="">
          <p:pic>
            <p:nvPicPr>
              <p:cNvPr id="5" name="Ink 4"/>
              <p:cNvPicPr/>
              <p:nvPr/>
            </p:nvPicPr>
            <p:blipFill>
              <a:blip r:embed="rId5"/>
              <a:stretch>
                <a:fillRect/>
              </a:stretch>
            </p:blipFill>
            <p:spPr>
              <a:xfrm>
                <a:off x="621720" y="740880"/>
                <a:ext cx="9984600" cy="7722360"/>
              </a:xfrm>
              <a:prstGeom prst="rect">
                <a:avLst/>
              </a:prstGeom>
            </p:spPr>
          </p:pic>
        </mc:Fallback>
      </mc:AlternateContent>
    </p:spTree>
    <p:extLst>
      <p:ext uri="{BB962C8B-B14F-4D97-AF65-F5344CB8AC3E}">
        <p14:creationId xmlns:p14="http://schemas.microsoft.com/office/powerpoint/2010/main" val="2505830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453579" y="69012"/>
            <a:ext cx="9230412" cy="707886"/>
          </a:xfrm>
          <a:prstGeom prst="rect">
            <a:avLst/>
          </a:prstGeom>
        </p:spPr>
        <p:txBody>
          <a:bodyPr wrap="none">
            <a:spAutoFit/>
          </a:bodyPr>
          <a:lstStyle/>
          <a:p>
            <a:r>
              <a:rPr lang="en-US" sz="4000" b="1" dirty="0">
                <a:solidFill>
                  <a:srgbClr val="C00000"/>
                </a:solidFill>
                <a:effectLst>
                  <a:outerShdw blurRad="38100" dist="38100" dir="2700000" algn="tl">
                    <a:srgbClr val="000000">
                      <a:alpha val="43137"/>
                    </a:srgbClr>
                  </a:outerShdw>
                </a:effectLst>
              </a:rPr>
              <a:t>4.3 Primes and Greatest Common Divisors </a:t>
            </a:r>
          </a:p>
        </p:txBody>
      </p:sp>
      <p:sp>
        <p:nvSpPr>
          <p:cNvPr id="2" name="Rectangle 1"/>
          <p:cNvSpPr/>
          <p:nvPr/>
        </p:nvSpPr>
        <p:spPr>
          <a:xfrm>
            <a:off x="91914" y="761509"/>
            <a:ext cx="2723330" cy="646331"/>
          </a:xfrm>
          <a:prstGeom prst="rect">
            <a:avLst/>
          </a:prstGeom>
        </p:spPr>
        <p:txBody>
          <a:bodyPr wrap="square">
            <a:spAutoFit/>
          </a:bodyPr>
          <a:lstStyle/>
          <a:p>
            <a:r>
              <a:rPr lang="en-US" sz="3600" b="1" dirty="0"/>
              <a:t>Trial Division</a:t>
            </a:r>
          </a:p>
        </p:txBody>
      </p:sp>
      <p:sp>
        <p:nvSpPr>
          <p:cNvPr id="5" name="Rectangle 4"/>
          <p:cNvSpPr/>
          <p:nvPr/>
        </p:nvSpPr>
        <p:spPr>
          <a:xfrm>
            <a:off x="2723330" y="761509"/>
            <a:ext cx="9468670" cy="1077218"/>
          </a:xfrm>
          <a:prstGeom prst="rect">
            <a:avLst/>
          </a:prstGeom>
        </p:spPr>
        <p:txBody>
          <a:bodyPr wrap="square">
            <a:spAutoFit/>
          </a:bodyPr>
          <a:lstStyle/>
          <a:p>
            <a:r>
              <a:rPr lang="en-US" sz="3200" dirty="0">
                <a:solidFill>
                  <a:srgbClr val="002060"/>
                </a:solidFill>
              </a:rPr>
              <a:t>If n is a composite integer, then n has a prime divisor less than or equal to √n.</a:t>
            </a:r>
          </a:p>
        </p:txBody>
      </p:sp>
      <p:sp>
        <p:nvSpPr>
          <p:cNvPr id="6" name="Rectangle 5"/>
          <p:cNvSpPr/>
          <p:nvPr/>
        </p:nvSpPr>
        <p:spPr>
          <a:xfrm>
            <a:off x="1034745" y="1838727"/>
            <a:ext cx="10068079" cy="2246769"/>
          </a:xfrm>
          <a:prstGeom prst="rect">
            <a:avLst/>
          </a:prstGeom>
        </p:spPr>
        <p:txBody>
          <a:bodyPr wrap="square">
            <a:spAutoFit/>
          </a:bodyPr>
          <a:lstStyle/>
          <a:p>
            <a:r>
              <a:rPr lang="en-US" sz="2800" b="1" dirty="0"/>
              <a:t>Show that 101 is prime. </a:t>
            </a:r>
          </a:p>
          <a:p>
            <a:endParaRPr lang="en-US" sz="2800" b="1" dirty="0"/>
          </a:p>
          <a:p>
            <a:r>
              <a:rPr lang="en-US" sz="2800" b="1" dirty="0"/>
              <a:t>Solution: </a:t>
            </a:r>
            <a:r>
              <a:rPr lang="en-US" sz="2800" dirty="0"/>
              <a:t>The only primes not exceeding √101 are 2, 3, 5, and 7. Because 101 is not divisible by 2, 3, 5, or 7 (the quotient of 101 and each of these integers is not an integer), it follows that 101 is prime.</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5175" y="4252512"/>
            <a:ext cx="11367713" cy="3451148"/>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655000" y="797760"/>
              <a:ext cx="7691760" cy="7870320"/>
            </p14:xfrm>
          </p:contentPart>
        </mc:Choice>
        <mc:Fallback xmlns="">
          <p:pic>
            <p:nvPicPr>
              <p:cNvPr id="4" name="Ink 3"/>
              <p:cNvPicPr/>
              <p:nvPr/>
            </p:nvPicPr>
            <p:blipFill>
              <a:blip r:embed="rId5"/>
              <a:stretch>
                <a:fillRect/>
              </a:stretch>
            </p:blipFill>
            <p:spPr>
              <a:xfrm>
                <a:off x="2645640" y="788400"/>
                <a:ext cx="7710480" cy="7889040"/>
              </a:xfrm>
              <a:prstGeom prst="rect">
                <a:avLst/>
              </a:prstGeom>
            </p:spPr>
          </p:pic>
        </mc:Fallback>
      </mc:AlternateContent>
    </p:spTree>
    <p:extLst>
      <p:ext uri="{BB962C8B-B14F-4D97-AF65-F5344CB8AC3E}">
        <p14:creationId xmlns:p14="http://schemas.microsoft.com/office/powerpoint/2010/main" val="84821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1005843" y="51871"/>
            <a:ext cx="10135147" cy="646331"/>
          </a:xfrm>
          <a:prstGeom prst="rect">
            <a:avLst/>
          </a:prstGeom>
        </p:spPr>
        <p:txBody>
          <a:bodyPr wrap="none">
            <a:spAutoFit/>
          </a:bodyPr>
          <a:lstStyle/>
          <a:p>
            <a:r>
              <a:rPr lang="en-US" sz="3600" b="1" dirty="0">
                <a:solidFill>
                  <a:srgbClr val="C00000"/>
                </a:solidFill>
                <a:effectLst>
                  <a:outerShdw blurRad="38100" dist="38100" dir="2700000" algn="tl">
                    <a:srgbClr val="000000">
                      <a:alpha val="43137"/>
                    </a:srgbClr>
                  </a:outerShdw>
                </a:effectLst>
              </a:rPr>
              <a:t>Chapter 04,  4.1 Divisibility and Modular Arithmetic </a:t>
            </a:r>
          </a:p>
        </p:txBody>
      </p:sp>
      <p:sp>
        <p:nvSpPr>
          <p:cNvPr id="5" name="Rectangle 4"/>
          <p:cNvSpPr/>
          <p:nvPr/>
        </p:nvSpPr>
        <p:spPr>
          <a:xfrm>
            <a:off x="198640" y="621040"/>
            <a:ext cx="2194832" cy="523220"/>
          </a:xfrm>
          <a:prstGeom prst="rect">
            <a:avLst/>
          </a:prstGeom>
        </p:spPr>
        <p:txBody>
          <a:bodyPr wrap="none">
            <a:spAutoFit/>
          </a:bodyPr>
          <a:lstStyle/>
          <a:p>
            <a:r>
              <a:rPr lang="en-US" sz="2800" b="1" dirty="0">
                <a:solidFill>
                  <a:srgbClr val="C00000"/>
                </a:solidFill>
                <a:effectLst>
                  <a:outerShdw blurRad="38100" dist="38100" dir="2700000" algn="tl">
                    <a:srgbClr val="000000">
                      <a:alpha val="43137"/>
                    </a:srgbClr>
                  </a:outerShdw>
                </a:effectLst>
              </a:rPr>
              <a:t>4.1.2 Division</a:t>
            </a:r>
          </a:p>
        </p:txBody>
      </p:sp>
      <p:sp>
        <p:nvSpPr>
          <p:cNvPr id="6" name="Rectangle 5"/>
          <p:cNvSpPr/>
          <p:nvPr/>
        </p:nvSpPr>
        <p:spPr>
          <a:xfrm>
            <a:off x="765175" y="1144260"/>
            <a:ext cx="9875931" cy="4893647"/>
          </a:xfrm>
          <a:prstGeom prst="rect">
            <a:avLst/>
          </a:prstGeom>
        </p:spPr>
        <p:txBody>
          <a:bodyPr wrap="square">
            <a:spAutoFit/>
          </a:bodyPr>
          <a:lstStyle/>
          <a:p>
            <a:r>
              <a:rPr lang="en-US" sz="2400" dirty="0"/>
              <a:t>When one integer is divided by a second nonzero integer, the quotient may or may not be an integer</a:t>
            </a:r>
            <a:r>
              <a:rPr lang="en-US" sz="2400" b="1" dirty="0"/>
              <a:t>.  For example, 12 ∕ 3 = 4 is an integer, whereas 11∕4 = 2.75 is not. </a:t>
            </a:r>
            <a:r>
              <a:rPr lang="en-US" sz="2400" dirty="0"/>
              <a:t>This leads to Definition </a:t>
            </a:r>
          </a:p>
          <a:p>
            <a:endParaRPr lang="en-US" sz="2400" dirty="0"/>
          </a:p>
          <a:p>
            <a:r>
              <a:rPr lang="en-US" sz="2400" i="1" dirty="0"/>
              <a:t>If a and b are integers with a ≠ 0, we say that a divides b if there is an integer c such that </a:t>
            </a:r>
            <a:r>
              <a:rPr lang="en-US" sz="2400" b="1" i="1" dirty="0"/>
              <a:t>b = ac (or equivalently, if b/a is an integer). </a:t>
            </a:r>
            <a:r>
              <a:rPr lang="en-US" sz="2400" i="1" dirty="0"/>
              <a:t>When a divides b we say that a is a factor or divisor of b, and that b is a multiple of a. The notation a ∣ b denotes that a divides b. We write a̸| b when a does not divide b. </a:t>
            </a:r>
          </a:p>
          <a:p>
            <a:endParaRPr lang="en-US" sz="2400" dirty="0"/>
          </a:p>
          <a:p>
            <a:r>
              <a:rPr lang="en-US" sz="2400" b="1" dirty="0"/>
              <a:t>Remark: </a:t>
            </a:r>
            <a:r>
              <a:rPr lang="en-US" sz="2400" dirty="0"/>
              <a:t>We can express a ∣ b using quantifiers as </a:t>
            </a:r>
            <a:r>
              <a:rPr lang="en-US" sz="2400" b="1" dirty="0"/>
              <a:t>∃c(ac = b), </a:t>
            </a:r>
            <a:r>
              <a:rPr lang="en-US" sz="2400" dirty="0"/>
              <a:t>where the universe of discourse is the set of integers. In Figure 1 a number line indicates which integers are divisible by the positive integer d</a:t>
            </a:r>
          </a:p>
          <a:p>
            <a:endParaRPr lang="en-US" sz="2400" dirty="0"/>
          </a:p>
        </p:txBody>
      </p:sp>
      <p:pic>
        <p:nvPicPr>
          <p:cNvPr id="8" name="Picture 7"/>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05843" y="5684544"/>
            <a:ext cx="9249781" cy="3405663"/>
          </a:xfrm>
          <a:prstGeom prst="rect">
            <a:avLst/>
          </a:prstGeom>
        </p:spPr>
      </p:pic>
    </p:spTree>
    <p:extLst>
      <p:ext uri="{BB962C8B-B14F-4D97-AF65-F5344CB8AC3E}">
        <p14:creationId xmlns:p14="http://schemas.microsoft.com/office/powerpoint/2010/main" val="410545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2720519" y="80417"/>
            <a:ext cx="6317114"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The Sieve of Eratosthenes </a:t>
            </a:r>
          </a:p>
        </p:txBody>
      </p:sp>
      <p:sp>
        <p:nvSpPr>
          <p:cNvPr id="4" name="Rectangle 3"/>
          <p:cNvSpPr/>
          <p:nvPr/>
        </p:nvSpPr>
        <p:spPr>
          <a:xfrm>
            <a:off x="307974" y="756476"/>
            <a:ext cx="11700411" cy="2308324"/>
          </a:xfrm>
          <a:prstGeom prst="rect">
            <a:avLst/>
          </a:prstGeom>
        </p:spPr>
        <p:txBody>
          <a:bodyPr wrap="square">
            <a:spAutoFit/>
          </a:bodyPr>
          <a:lstStyle/>
          <a:p>
            <a:pPr algn="just"/>
            <a:r>
              <a:rPr lang="en-US" sz="2400" dirty="0"/>
              <a:t>Note that composite integers not exceeding 100 must have a prime factor not exceeding 10. Because the only primes less than 10 are 2, 3, 5, and 7, the primes not exceeding 100 are these four primes and those positive integers greater than 1 and not exceeding 100 that are divisible by none of 2, 3, 5, or 7. </a:t>
            </a:r>
          </a:p>
          <a:p>
            <a:pPr algn="just"/>
            <a:r>
              <a:rPr lang="en-US" sz="2400" b="1" dirty="0"/>
              <a:t>The sieve of Eratosthenes </a:t>
            </a:r>
            <a:r>
              <a:rPr lang="en-US" sz="2400" dirty="0"/>
              <a:t>is used to find all primes not exceeding a specified positive integer. For instance, the following procedure is used to find the primes not exceeding 100</a:t>
            </a:r>
          </a:p>
        </p:txBody>
      </p:sp>
      <p:pic>
        <p:nvPicPr>
          <p:cNvPr id="8" name="Picture 7"/>
          <p:cNvPicPr>
            <a:picLocks noChangeAspect="1"/>
          </p:cNvPicPr>
          <p:nvPr/>
        </p:nvPicPr>
        <p:blipFill>
          <a:blip r:embed="rId2"/>
          <a:stretch>
            <a:fillRect/>
          </a:stretch>
        </p:blipFill>
        <p:spPr>
          <a:xfrm>
            <a:off x="2086356" y="2988313"/>
            <a:ext cx="7112728" cy="615568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09600" y="690480"/>
              <a:ext cx="11704320" cy="3036600"/>
            </p14:xfrm>
          </p:contentPart>
        </mc:Choice>
        <mc:Fallback xmlns="">
          <p:pic>
            <p:nvPicPr>
              <p:cNvPr id="2" name="Ink 1"/>
              <p:cNvPicPr/>
              <p:nvPr/>
            </p:nvPicPr>
            <p:blipFill>
              <a:blip r:embed="rId4"/>
              <a:stretch>
                <a:fillRect/>
              </a:stretch>
            </p:blipFill>
            <p:spPr>
              <a:xfrm>
                <a:off x="300240" y="681120"/>
                <a:ext cx="11723040" cy="3055320"/>
              </a:xfrm>
              <a:prstGeom prst="rect">
                <a:avLst/>
              </a:prstGeom>
            </p:spPr>
          </p:pic>
        </mc:Fallback>
      </mc:AlternateContent>
    </p:spTree>
    <p:extLst>
      <p:ext uri="{BB962C8B-B14F-4D97-AF65-F5344CB8AC3E}">
        <p14:creationId xmlns:p14="http://schemas.microsoft.com/office/powerpoint/2010/main" val="1563311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469666" y="-14644"/>
            <a:ext cx="4061881" cy="769441"/>
          </a:xfrm>
          <a:prstGeom prst="rect">
            <a:avLst/>
          </a:prstGeom>
        </p:spPr>
        <p:txBody>
          <a:bodyPr wrap="none">
            <a:spAutoFit/>
          </a:bodyPr>
          <a:lstStyle/>
          <a:p>
            <a:r>
              <a:rPr lang="en-US" sz="4400" b="1" dirty="0" err="1">
                <a:solidFill>
                  <a:srgbClr val="C00000"/>
                </a:solidFill>
                <a:effectLst>
                  <a:outerShdw blurRad="38100" dist="38100" dir="2700000" algn="tl">
                    <a:srgbClr val="000000">
                      <a:alpha val="43137"/>
                    </a:srgbClr>
                  </a:outerShdw>
                </a:effectLst>
              </a:rPr>
              <a:t>Mersenne</a:t>
            </a:r>
            <a:r>
              <a:rPr lang="en-US" sz="4400" b="1" dirty="0">
                <a:solidFill>
                  <a:srgbClr val="C00000"/>
                </a:solidFill>
                <a:effectLst>
                  <a:outerShdw blurRad="38100" dist="38100" dir="2700000" algn="tl">
                    <a:srgbClr val="000000">
                      <a:alpha val="43137"/>
                    </a:srgbClr>
                  </a:outerShdw>
                </a:effectLst>
              </a:rPr>
              <a:t> Prime</a:t>
            </a:r>
          </a:p>
        </p:txBody>
      </p:sp>
      <p:sp>
        <p:nvSpPr>
          <p:cNvPr id="7" name="Rectangle 6"/>
          <p:cNvSpPr/>
          <p:nvPr/>
        </p:nvSpPr>
        <p:spPr>
          <a:xfrm>
            <a:off x="307975" y="1107427"/>
            <a:ext cx="11590242" cy="6494085"/>
          </a:xfrm>
          <a:prstGeom prst="rect">
            <a:avLst/>
          </a:prstGeom>
        </p:spPr>
        <p:txBody>
          <a:bodyPr wrap="square">
            <a:spAutoFit/>
          </a:bodyPr>
          <a:lstStyle/>
          <a:p>
            <a:pPr>
              <a:buNone/>
            </a:pPr>
            <a:r>
              <a:rPr lang="en-US" sz="3200" b="1" dirty="0"/>
              <a:t> </a:t>
            </a:r>
            <a:r>
              <a:rPr lang="en-US" sz="3200" dirty="0"/>
              <a:t>Definition: Prime numbers of the form 2p − 1 , where  p is prime, are called Mersenne primes.</a:t>
            </a:r>
          </a:p>
          <a:p>
            <a:pPr>
              <a:buNone/>
            </a:pPr>
            <a:endParaRPr lang="en-US" sz="3200" dirty="0"/>
          </a:p>
          <a:p>
            <a:pPr>
              <a:buNone/>
            </a:pPr>
            <a:endParaRPr lang="en-US" sz="3200" dirty="0"/>
          </a:p>
          <a:p>
            <a:pPr marL="914400" lvl="1" indent="-457200">
              <a:buFont typeface="Arial" panose="020B0604020202020204" pitchFamily="34" charset="0"/>
              <a:buChar char="•"/>
            </a:pPr>
            <a:r>
              <a:rPr lang="en-US" sz="3200" dirty="0"/>
              <a:t>There is an efficient test for determining if  2p − 1  is prime.</a:t>
            </a:r>
          </a:p>
          <a:p>
            <a:pPr marL="914400" lvl="1" indent="-457200">
              <a:buFont typeface="Arial" panose="020B0604020202020204" pitchFamily="34" charset="0"/>
              <a:buChar char="•"/>
            </a:pPr>
            <a:r>
              <a:rPr lang="en-US" sz="3200" dirty="0"/>
              <a:t>The largest known prime numbers are </a:t>
            </a:r>
            <a:r>
              <a:rPr lang="en-US" sz="3200" dirty="0" err="1"/>
              <a:t>Mersenne</a:t>
            </a:r>
            <a:r>
              <a:rPr lang="en-US" sz="3200" dirty="0"/>
              <a:t> primes.</a:t>
            </a:r>
          </a:p>
          <a:p>
            <a:pPr marL="914400" lvl="1" indent="-457200">
              <a:buFont typeface="Arial" panose="020B0604020202020204" pitchFamily="34" charset="0"/>
              <a:buChar char="•"/>
            </a:pPr>
            <a:r>
              <a:rPr lang="en-US" sz="3200" dirty="0"/>
              <a:t>As of mid 2011, 47 </a:t>
            </a:r>
            <a:r>
              <a:rPr lang="en-US" sz="3200" dirty="0" err="1"/>
              <a:t>Mersenne</a:t>
            </a:r>
            <a:r>
              <a:rPr lang="en-US" sz="3200" dirty="0"/>
              <a:t> primes were known, the largest  is 243,112,609 − 1, which has nearly 13 million decimal digits.</a:t>
            </a:r>
          </a:p>
          <a:p>
            <a:pPr marL="914400" lvl="1" indent="-457200">
              <a:buFont typeface="Arial" panose="020B0604020202020204" pitchFamily="34" charset="0"/>
              <a:buChar char="•"/>
            </a:pPr>
            <a:r>
              <a:rPr lang="en-US" sz="3200" dirty="0"/>
              <a:t>The Great Internet </a:t>
            </a:r>
            <a:r>
              <a:rPr lang="en-US" sz="3200" dirty="0" err="1"/>
              <a:t>Mersenne</a:t>
            </a:r>
            <a:r>
              <a:rPr lang="en-US" sz="3200" dirty="0"/>
              <a:t> Prime Search (GIMPS) is a distributed computing project to search  for new </a:t>
            </a:r>
            <a:r>
              <a:rPr lang="en-US" sz="3200" dirty="0" err="1"/>
              <a:t>Mersenne</a:t>
            </a:r>
            <a:r>
              <a:rPr lang="en-US" sz="3200" dirty="0"/>
              <a:t> Primes.</a:t>
            </a:r>
          </a:p>
          <a:p>
            <a:pPr lvl="1">
              <a:buNone/>
            </a:pPr>
            <a:r>
              <a:rPr lang="en-US" sz="3200" dirty="0"/>
              <a:t>                   </a:t>
            </a:r>
            <a:r>
              <a:rPr lang="en-US" sz="3200" dirty="0">
                <a:hlinkClick r:id="rId2"/>
              </a:rPr>
              <a:t>http://www.mersenne.org/</a:t>
            </a:r>
            <a:endParaRPr lang="en-US" sz="3200" dirty="0"/>
          </a:p>
          <a:p>
            <a:pPr lvl="1">
              <a:buNone/>
            </a:pPr>
            <a:endParaRPr lang="en-US" sz="3200" dirty="0">
              <a:latin typeface="Cambria Math"/>
              <a:ea typeface="Cambria Math"/>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048440" y="988200"/>
              <a:ext cx="1821960" cy="3441240"/>
            </p14:xfrm>
          </p:contentPart>
        </mc:Choice>
        <mc:Fallback xmlns="">
          <p:pic>
            <p:nvPicPr>
              <p:cNvPr id="2" name="Ink 1"/>
              <p:cNvPicPr/>
              <p:nvPr/>
            </p:nvPicPr>
            <p:blipFill>
              <a:blip r:embed="rId4"/>
              <a:stretch>
                <a:fillRect/>
              </a:stretch>
            </p:blipFill>
            <p:spPr>
              <a:xfrm>
                <a:off x="7039080" y="978840"/>
                <a:ext cx="1840680" cy="3459960"/>
              </a:xfrm>
              <a:prstGeom prst="rect">
                <a:avLst/>
              </a:prstGeom>
            </p:spPr>
          </p:pic>
        </mc:Fallback>
      </mc:AlternateContent>
      <p:pic>
        <p:nvPicPr>
          <p:cNvPr id="4" name="Picture 3"/>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60375" y="2110155"/>
            <a:ext cx="12058039" cy="993220"/>
          </a:xfrm>
          <a:prstGeom prst="rect">
            <a:avLst/>
          </a:prstGeom>
        </p:spPr>
      </p:pic>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2595600" y="2048040"/>
              <a:ext cx="8584560" cy="5239080"/>
            </p14:xfrm>
          </p:contentPart>
        </mc:Choice>
        <mc:Fallback xmlns="">
          <p:pic>
            <p:nvPicPr>
              <p:cNvPr id="5" name="Ink 4"/>
              <p:cNvPicPr/>
              <p:nvPr/>
            </p:nvPicPr>
            <p:blipFill>
              <a:blip r:embed="rId8"/>
              <a:stretch>
                <a:fillRect/>
              </a:stretch>
            </p:blipFill>
            <p:spPr>
              <a:xfrm>
                <a:off x="2586240" y="2038680"/>
                <a:ext cx="8603280" cy="5257800"/>
              </a:xfrm>
              <a:prstGeom prst="rect">
                <a:avLst/>
              </a:prstGeom>
            </p:spPr>
          </p:pic>
        </mc:Fallback>
      </mc:AlternateContent>
    </p:spTree>
    <p:extLst>
      <p:ext uri="{BB962C8B-B14F-4D97-AF65-F5344CB8AC3E}">
        <p14:creationId xmlns:p14="http://schemas.microsoft.com/office/powerpoint/2010/main" val="1645740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765175" y="139862"/>
            <a:ext cx="11132791" cy="769441"/>
          </a:xfrm>
          <a:prstGeom prst="rect">
            <a:avLst/>
          </a:prstGeom>
        </p:spPr>
        <p:txBody>
          <a:bodyPr wrap="none">
            <a:spAutoFit/>
          </a:bodyPr>
          <a:lstStyle/>
          <a:p>
            <a:r>
              <a:rPr lang="en-US" sz="4400" b="1" dirty="0">
                <a:solidFill>
                  <a:srgbClr val="C00000"/>
                </a:solidFill>
                <a:effectLst>
                  <a:outerShdw blurRad="38100" dist="38100" dir="2700000" algn="tl">
                    <a:srgbClr val="000000">
                      <a:alpha val="43137"/>
                    </a:srgbClr>
                  </a:outerShdw>
                </a:effectLst>
              </a:rPr>
              <a:t>Conjectures and Open Problems About Primes </a:t>
            </a:r>
          </a:p>
        </p:txBody>
      </p:sp>
      <p:sp>
        <p:nvSpPr>
          <p:cNvPr id="2" name="Rectangle 1"/>
          <p:cNvSpPr/>
          <p:nvPr/>
        </p:nvSpPr>
        <p:spPr>
          <a:xfrm>
            <a:off x="904722" y="849858"/>
            <a:ext cx="10255365" cy="3785652"/>
          </a:xfrm>
          <a:prstGeom prst="rect">
            <a:avLst/>
          </a:prstGeom>
        </p:spPr>
        <p:txBody>
          <a:bodyPr wrap="square">
            <a:spAutoFit/>
          </a:bodyPr>
          <a:lstStyle/>
          <a:p>
            <a:pPr algn="just"/>
            <a:r>
              <a:rPr lang="en-US" sz="2400" dirty="0">
                <a:solidFill>
                  <a:srgbClr val="202124"/>
                </a:solidFill>
                <a:latin typeface="arial" panose="020B0604020202020204" pitchFamily="34" charset="0"/>
              </a:rPr>
              <a:t>A </a:t>
            </a:r>
            <a:r>
              <a:rPr lang="en-US" sz="2400" dirty="0">
                <a:solidFill>
                  <a:srgbClr val="00B050"/>
                </a:solidFill>
                <a:latin typeface="arial" panose="020B0604020202020204" pitchFamily="34" charset="0"/>
              </a:rPr>
              <a:t>conjecture</a:t>
            </a:r>
            <a:r>
              <a:rPr lang="en-US" sz="2400" dirty="0">
                <a:solidFill>
                  <a:srgbClr val="202124"/>
                </a:solidFill>
                <a:latin typeface="arial" panose="020B0604020202020204" pitchFamily="34" charset="0"/>
              </a:rPr>
              <a:t> is </a:t>
            </a:r>
            <a:r>
              <a:rPr lang="en-US" sz="2400" b="1" dirty="0">
                <a:solidFill>
                  <a:srgbClr val="202124"/>
                </a:solidFill>
                <a:latin typeface="arial" panose="020B0604020202020204" pitchFamily="34" charset="0"/>
              </a:rPr>
              <a:t>a mathematical statement that has not yet been rigorously proved</a:t>
            </a:r>
            <a:r>
              <a:rPr lang="en-US" sz="2400" dirty="0">
                <a:solidFill>
                  <a:srgbClr val="202124"/>
                </a:solidFill>
                <a:latin typeface="arial" panose="020B0604020202020204" pitchFamily="34" charset="0"/>
              </a:rPr>
              <a:t>. Conjectures arise when one notices a pattern that holds true for many cases. However, just because a pattern holds true for many cases does not mean that the pattern will hold true for all cases.</a:t>
            </a:r>
          </a:p>
          <a:p>
            <a:pPr algn="just"/>
            <a:endParaRPr lang="en-US" sz="2400" dirty="0">
              <a:solidFill>
                <a:srgbClr val="202124"/>
              </a:solidFill>
              <a:latin typeface="arial" panose="020B0604020202020204" pitchFamily="34" charset="0"/>
            </a:endParaRPr>
          </a:p>
          <a:p>
            <a:pPr algn="just"/>
            <a:r>
              <a:rPr lang="en-US" sz="2400" dirty="0"/>
              <a:t>Many famous problems about primes still await ultimate resolution by clever people. Number theory is noted for its wealth of easy-to-understand conjectures that resist attack by all but the most sophisticated techniques, or simply resist all attacks. We present these conjectures to show that many questions that seem relatively simple remain unsettled even in the twenty-first century.</a:t>
            </a:r>
          </a:p>
        </p:txBody>
      </p:sp>
      <p:sp>
        <p:nvSpPr>
          <p:cNvPr id="4" name="Rectangle 3"/>
          <p:cNvSpPr/>
          <p:nvPr/>
        </p:nvSpPr>
        <p:spPr>
          <a:xfrm>
            <a:off x="706962" y="4938177"/>
            <a:ext cx="5514843" cy="2862322"/>
          </a:xfrm>
          <a:prstGeom prst="rect">
            <a:avLst/>
          </a:prstGeom>
        </p:spPr>
        <p:txBody>
          <a:bodyPr wrap="none">
            <a:spAutoFit/>
          </a:bodyPr>
          <a:lstStyle/>
          <a:p>
            <a:pPr marL="285750" indent="-285750">
              <a:buFont typeface="Arial" panose="020B0604020202020204" pitchFamily="34" charset="0"/>
              <a:buChar char="•"/>
            </a:pPr>
            <a:r>
              <a:rPr lang="en-US" sz="3600" dirty="0" err="1"/>
              <a:t>Goldbach’s</a:t>
            </a:r>
            <a:r>
              <a:rPr lang="en-US" sz="3600" dirty="0"/>
              <a:t> Conjecture</a:t>
            </a:r>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endParaRPr lang="en-US" sz="3600" dirty="0"/>
          </a:p>
          <a:p>
            <a:pPr marL="285750" indent="-285750">
              <a:buFont typeface="Arial" panose="020B0604020202020204" pitchFamily="34" charset="0"/>
              <a:buChar char="•"/>
            </a:pPr>
            <a:r>
              <a:rPr lang="en-US" sz="3600" dirty="0"/>
              <a:t>The Twin Prime Conjecture</a:t>
            </a:r>
          </a:p>
        </p:txBody>
      </p:sp>
      <p:sp>
        <p:nvSpPr>
          <p:cNvPr id="5" name="Rectangle 4"/>
          <p:cNvSpPr/>
          <p:nvPr/>
        </p:nvSpPr>
        <p:spPr>
          <a:xfrm>
            <a:off x="979115" y="5553730"/>
            <a:ext cx="8725359" cy="1631216"/>
          </a:xfrm>
          <a:prstGeom prst="rect">
            <a:avLst/>
          </a:prstGeom>
        </p:spPr>
        <p:txBody>
          <a:bodyPr wrap="square">
            <a:spAutoFit/>
          </a:bodyPr>
          <a:lstStyle/>
          <a:p>
            <a:pPr algn="just"/>
            <a:r>
              <a:rPr lang="en-US" sz="2000" b="1" dirty="0" err="1">
                <a:solidFill>
                  <a:schemeClr val="accent5"/>
                </a:solidFill>
                <a:latin typeface="arial" panose="020B0604020202020204" pitchFamily="34" charset="0"/>
              </a:rPr>
              <a:t>Goldbach's</a:t>
            </a:r>
            <a:r>
              <a:rPr lang="en-US" sz="2000" b="1" dirty="0">
                <a:solidFill>
                  <a:schemeClr val="accent5"/>
                </a:solidFill>
                <a:latin typeface="arial" panose="020B0604020202020204" pitchFamily="34" charset="0"/>
              </a:rPr>
              <a:t> conjecture is one of the oldest and best-known unsolved problems in number theory and all of mathematics. It states that every even natural number greater than 2 is the sum of two prime numbers.</a:t>
            </a:r>
          </a:p>
          <a:p>
            <a:pPr algn="just"/>
            <a:r>
              <a:rPr lang="en-US" sz="2000" b="1" dirty="0">
                <a:solidFill>
                  <a:srgbClr val="C00000"/>
                </a:solidFill>
                <a:latin typeface="arial" panose="020B0604020202020204" pitchFamily="34" charset="0"/>
              </a:rPr>
              <a:t>32 = 3 +29</a:t>
            </a:r>
          </a:p>
          <a:p>
            <a:pPr algn="just"/>
            <a:r>
              <a:rPr lang="en-US" sz="2000" b="1" dirty="0">
                <a:solidFill>
                  <a:srgbClr val="C00000"/>
                </a:solidFill>
                <a:latin typeface="arial" panose="020B0604020202020204" pitchFamily="34" charset="0"/>
              </a:rPr>
              <a:t>But is it TRUE?</a:t>
            </a:r>
            <a:endParaRPr lang="en-US" sz="2000" b="1" dirty="0">
              <a:solidFill>
                <a:srgbClr val="C00000"/>
              </a:solidFill>
            </a:endParaRPr>
          </a:p>
        </p:txBody>
      </p:sp>
      <p:sp>
        <p:nvSpPr>
          <p:cNvPr id="6" name="Rectangle 5"/>
          <p:cNvSpPr/>
          <p:nvPr/>
        </p:nvSpPr>
        <p:spPr>
          <a:xfrm>
            <a:off x="1240736" y="7795389"/>
            <a:ext cx="9533760" cy="923330"/>
          </a:xfrm>
          <a:prstGeom prst="rect">
            <a:avLst/>
          </a:prstGeom>
        </p:spPr>
        <p:txBody>
          <a:bodyPr wrap="square">
            <a:spAutoFit/>
          </a:bodyPr>
          <a:lstStyle/>
          <a:p>
            <a:r>
              <a:rPr lang="en-US" b="1" dirty="0">
                <a:solidFill>
                  <a:schemeClr val="accent5"/>
                </a:solidFill>
                <a:latin typeface="arial" panose="020B0604020202020204" pitchFamily="34" charset="0"/>
              </a:rPr>
              <a:t>The twin primes conjecture concerns pairs of prime numbers with a difference of 2. The numbers 5 and 7 are twin primes. So are 17 and 19. The conjecture predicts that there are infinitely many such pairs among the counting numbers, or integers.</a:t>
            </a:r>
            <a:endParaRPr lang="en-US" b="1" dirty="0">
              <a:solidFill>
                <a:schemeClr val="accent5"/>
              </a:solidFill>
            </a:endParaRPr>
          </a:p>
        </p:txBody>
      </p:sp>
      <mc:AlternateContent xmlns:mc="http://schemas.openxmlformats.org/markup-compatibility/2006" xmlns:p14="http://schemas.microsoft.com/office/powerpoint/2010/main">
        <mc:Choice Requires="p14">
          <p:contentPart p14:bwMode="auto" r:id="rId2">
            <p14:nvContentPartPr>
              <p14:cNvPr id="7" name="Ink 6"/>
              <p14:cNvContentPartPr/>
              <p14:nvPr/>
            </p14:nvContentPartPr>
            <p14:xfrm>
              <a:off x="190440" y="2345400"/>
              <a:ext cx="10347120" cy="6084720"/>
            </p14:xfrm>
          </p:contentPart>
        </mc:Choice>
        <mc:Fallback xmlns="">
          <p:pic>
            <p:nvPicPr>
              <p:cNvPr id="7" name="Ink 6"/>
              <p:cNvPicPr/>
              <p:nvPr/>
            </p:nvPicPr>
            <p:blipFill>
              <a:blip r:embed="rId3"/>
              <a:stretch>
                <a:fillRect/>
              </a:stretch>
            </p:blipFill>
            <p:spPr>
              <a:xfrm>
                <a:off x="181080" y="2336040"/>
                <a:ext cx="10365840" cy="6103440"/>
              </a:xfrm>
              <a:prstGeom prst="rect">
                <a:avLst/>
              </a:prstGeom>
            </p:spPr>
          </p:pic>
        </mc:Fallback>
      </mc:AlternateContent>
    </p:spTree>
    <p:extLst>
      <p:ext uri="{BB962C8B-B14F-4D97-AF65-F5344CB8AC3E}">
        <p14:creationId xmlns:p14="http://schemas.microsoft.com/office/powerpoint/2010/main" val="2723224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765175" y="160337"/>
            <a:ext cx="10936356" cy="2616101"/>
          </a:xfrm>
          <a:prstGeom prst="rect">
            <a:avLst/>
          </a:prstGeom>
        </p:spPr>
        <p:txBody>
          <a:bodyPr wrap="square">
            <a:spAutoFit/>
          </a:bodyPr>
          <a:lstStyle/>
          <a:p>
            <a:pPr marL="571500" indent="-571500">
              <a:buFont typeface="Arial" panose="020B0604020202020204" pitchFamily="34" charset="0"/>
              <a:buChar char="•"/>
            </a:pPr>
            <a:r>
              <a:rPr lang="en-US" sz="6000" b="1" u="sng" dirty="0">
                <a:solidFill>
                  <a:srgbClr val="C00000"/>
                </a:solidFill>
              </a:rPr>
              <a:t>Greatest Common Divisor </a:t>
            </a:r>
          </a:p>
          <a:p>
            <a:pPr marL="571500" indent="-571500">
              <a:buFont typeface="Arial" panose="020B0604020202020204" pitchFamily="34" charset="0"/>
              <a:buChar char="•"/>
            </a:pPr>
            <a:r>
              <a:rPr lang="en-US" sz="6000" b="1" u="sng" dirty="0">
                <a:solidFill>
                  <a:srgbClr val="C00000"/>
                </a:solidFill>
              </a:rPr>
              <a:t>Least Common Multiple</a:t>
            </a:r>
          </a:p>
          <a:p>
            <a:endParaRPr lang="en-US" sz="4400" b="1" u="sng" dirty="0">
              <a:solidFill>
                <a:srgbClr val="C00000"/>
              </a:solidFill>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964440" y="2012040"/>
              <a:ext cx="9251640" cy="5763240"/>
            </p14:xfrm>
          </p:contentPart>
        </mc:Choice>
        <mc:Fallback xmlns="">
          <p:pic>
            <p:nvPicPr>
              <p:cNvPr id="2" name="Ink 1"/>
              <p:cNvPicPr/>
              <p:nvPr/>
            </p:nvPicPr>
            <p:blipFill>
              <a:blip r:embed="rId3"/>
              <a:stretch>
                <a:fillRect/>
              </a:stretch>
            </p:blipFill>
            <p:spPr>
              <a:xfrm>
                <a:off x="955080" y="2002680"/>
                <a:ext cx="9270360" cy="5781960"/>
              </a:xfrm>
              <a:prstGeom prst="rect">
                <a:avLst/>
              </a:prstGeom>
            </p:spPr>
          </p:pic>
        </mc:Fallback>
      </mc:AlternateContent>
    </p:spTree>
    <p:extLst>
      <p:ext uri="{BB962C8B-B14F-4D97-AF65-F5344CB8AC3E}">
        <p14:creationId xmlns:p14="http://schemas.microsoft.com/office/powerpoint/2010/main" val="2296856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469666" y="-14644"/>
            <a:ext cx="6188745" cy="769441"/>
          </a:xfrm>
          <a:prstGeom prst="rect">
            <a:avLst/>
          </a:prstGeom>
        </p:spPr>
        <p:txBody>
          <a:bodyPr wrap="none">
            <a:spAutoFit/>
          </a:bodyPr>
          <a:lstStyle/>
          <a:p>
            <a:r>
              <a:rPr lang="en-US" sz="4400" b="1" u="sng" dirty="0">
                <a:solidFill>
                  <a:srgbClr val="C00000"/>
                </a:solidFill>
              </a:rPr>
              <a:t>Greatest Common Divisor</a:t>
            </a:r>
            <a:endParaRPr lang="en-US" sz="4400" b="1" u="sng"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307975" y="1107427"/>
            <a:ext cx="11590242" cy="6001643"/>
          </a:xfrm>
          <a:prstGeom prst="rect">
            <a:avLst/>
          </a:prstGeom>
        </p:spPr>
        <p:txBody>
          <a:bodyPr wrap="square">
            <a:spAutoFit/>
          </a:bodyPr>
          <a:lstStyle/>
          <a:p>
            <a:pPr>
              <a:buNone/>
            </a:pPr>
            <a:r>
              <a:rPr lang="en-US" sz="3200" b="1" dirty="0"/>
              <a:t> Definition</a:t>
            </a:r>
            <a:r>
              <a:rPr lang="en-US" sz="3200" dirty="0"/>
              <a:t>: Let </a:t>
            </a:r>
            <a:r>
              <a:rPr lang="en-US" sz="3200" i="1" dirty="0"/>
              <a:t>a</a:t>
            </a:r>
            <a:r>
              <a:rPr lang="en-US" sz="3200" dirty="0"/>
              <a:t> and </a:t>
            </a:r>
            <a:r>
              <a:rPr lang="en-US" sz="3200" i="1" dirty="0"/>
              <a:t>b </a:t>
            </a:r>
            <a:r>
              <a:rPr lang="en-US" sz="3200" dirty="0"/>
              <a:t>be integers, not both zero. The largest integer </a:t>
            </a:r>
            <a:r>
              <a:rPr lang="en-US" sz="3200" i="1" dirty="0"/>
              <a:t>d</a:t>
            </a:r>
            <a:r>
              <a:rPr lang="en-US" sz="3200" dirty="0"/>
              <a:t> such that </a:t>
            </a:r>
            <a:r>
              <a:rPr lang="en-US" sz="3200" i="1" dirty="0"/>
              <a:t>d </a:t>
            </a:r>
            <a:r>
              <a:rPr lang="en-US" sz="3200" dirty="0"/>
              <a:t>|</a:t>
            </a:r>
            <a:r>
              <a:rPr lang="en-US" sz="3200" i="1" dirty="0"/>
              <a:t> a </a:t>
            </a:r>
            <a:r>
              <a:rPr lang="en-US" sz="3200" dirty="0"/>
              <a:t>and also </a:t>
            </a:r>
            <a:r>
              <a:rPr lang="en-US" sz="3200" i="1" dirty="0"/>
              <a:t>d </a:t>
            </a:r>
            <a:r>
              <a:rPr lang="en-US" sz="3200" dirty="0"/>
              <a:t>| </a:t>
            </a:r>
            <a:r>
              <a:rPr lang="en-US" sz="3200" i="1" dirty="0"/>
              <a:t>b </a:t>
            </a:r>
            <a:r>
              <a:rPr lang="en-US" sz="3200" dirty="0"/>
              <a:t>is called the greatest common divisor of </a:t>
            </a:r>
            <a:r>
              <a:rPr lang="en-US" sz="3200" i="1" dirty="0"/>
              <a:t>a</a:t>
            </a:r>
            <a:r>
              <a:rPr lang="en-US" sz="3200" dirty="0"/>
              <a:t> and </a:t>
            </a:r>
            <a:r>
              <a:rPr lang="en-US" sz="3200" i="1" dirty="0"/>
              <a:t>b</a:t>
            </a:r>
            <a:r>
              <a:rPr lang="en-US" sz="3200" dirty="0"/>
              <a:t>. The  greatest common divisor of </a:t>
            </a:r>
            <a:r>
              <a:rPr lang="en-US" sz="3200" i="1" dirty="0"/>
              <a:t>a </a:t>
            </a:r>
            <a:r>
              <a:rPr lang="en-US" sz="3200" dirty="0"/>
              <a:t>and </a:t>
            </a:r>
            <a:r>
              <a:rPr lang="en-US" sz="3200" i="1" dirty="0"/>
              <a:t>b</a:t>
            </a:r>
            <a:r>
              <a:rPr lang="en-US" sz="3200" dirty="0"/>
              <a:t> is denoted by </a:t>
            </a:r>
            <a:r>
              <a:rPr lang="en-US" sz="3200" dirty="0" err="1"/>
              <a:t>gcd</a:t>
            </a:r>
            <a:r>
              <a:rPr lang="en-US" sz="3200" dirty="0"/>
              <a:t>(</a:t>
            </a:r>
            <a:r>
              <a:rPr lang="en-US" sz="3200" i="1" dirty="0" err="1"/>
              <a:t>a,b</a:t>
            </a:r>
            <a:r>
              <a:rPr lang="en-US" sz="3200" dirty="0"/>
              <a:t>).</a:t>
            </a:r>
          </a:p>
          <a:p>
            <a:pPr>
              <a:buNone/>
            </a:pPr>
            <a:r>
              <a:rPr lang="en-US" sz="3200" dirty="0"/>
              <a:t>    </a:t>
            </a:r>
          </a:p>
          <a:p>
            <a:pPr>
              <a:buNone/>
            </a:pPr>
            <a:r>
              <a:rPr lang="en-US" sz="3200" dirty="0"/>
              <a:t>    One can find greatest common divisors of small numbers by inspection.</a:t>
            </a:r>
          </a:p>
          <a:p>
            <a:pPr>
              <a:buNone/>
            </a:pPr>
            <a:r>
              <a:rPr lang="en-US" sz="3200" dirty="0"/>
              <a:t>   </a:t>
            </a:r>
            <a:r>
              <a:rPr lang="en-US" sz="3200" b="1" dirty="0"/>
              <a:t>Example</a:t>
            </a:r>
            <a:r>
              <a:rPr lang="en-US" sz="3200" dirty="0"/>
              <a:t>: What is the greatest common divisor of </a:t>
            </a:r>
            <a:r>
              <a:rPr lang="en-US" sz="3200" dirty="0">
                <a:latin typeface="Cambria Math" pitchFamily="18" charset="0"/>
                <a:ea typeface="Cambria Math" pitchFamily="18" charset="0"/>
              </a:rPr>
              <a:t>24</a:t>
            </a:r>
            <a:r>
              <a:rPr lang="en-US" sz="3200" dirty="0"/>
              <a:t> and </a:t>
            </a:r>
            <a:r>
              <a:rPr lang="en-US" sz="3200" dirty="0">
                <a:latin typeface="Cambria Math" pitchFamily="18" charset="0"/>
                <a:ea typeface="Cambria Math" pitchFamily="18" charset="0"/>
              </a:rPr>
              <a:t>36</a:t>
            </a:r>
            <a:r>
              <a:rPr lang="en-US" sz="3200" dirty="0"/>
              <a:t>? </a:t>
            </a:r>
          </a:p>
          <a:p>
            <a:pPr>
              <a:buNone/>
            </a:pPr>
            <a:r>
              <a:rPr lang="en-US" sz="3200" dirty="0"/>
              <a:t>    </a:t>
            </a:r>
            <a:r>
              <a:rPr lang="en-US" sz="3200" b="1" dirty="0"/>
              <a:t>Solution</a:t>
            </a:r>
            <a:r>
              <a:rPr lang="en-US" sz="3200" dirty="0"/>
              <a:t>: </a:t>
            </a:r>
            <a:r>
              <a:rPr lang="en-US" sz="3200" dirty="0" err="1"/>
              <a:t>gcd</a:t>
            </a:r>
            <a:r>
              <a:rPr lang="en-US" sz="3200" dirty="0"/>
              <a:t>(</a:t>
            </a:r>
            <a:r>
              <a:rPr lang="en-US" sz="3200" dirty="0">
                <a:latin typeface="Cambria Math" pitchFamily="18" charset="0"/>
                <a:ea typeface="Cambria Math" pitchFamily="18" charset="0"/>
              </a:rPr>
              <a:t>24,36</a:t>
            </a:r>
            <a:r>
              <a:rPr lang="en-US" sz="3200" dirty="0"/>
              <a:t>) = </a:t>
            </a:r>
            <a:r>
              <a:rPr lang="en-US" sz="3200" dirty="0">
                <a:latin typeface="Cambria Math" pitchFamily="18" charset="0"/>
                <a:ea typeface="Cambria Math" pitchFamily="18" charset="0"/>
              </a:rPr>
              <a:t>12</a:t>
            </a:r>
          </a:p>
          <a:p>
            <a:pPr>
              <a:buNone/>
            </a:pPr>
            <a:endParaRPr lang="en-US" sz="3200" dirty="0">
              <a:latin typeface="Cambria Math" pitchFamily="18" charset="0"/>
              <a:ea typeface="Cambria Math" pitchFamily="18" charset="0"/>
            </a:endParaRPr>
          </a:p>
          <a:p>
            <a:pPr>
              <a:buNone/>
            </a:pPr>
            <a:r>
              <a:rPr lang="en-US" sz="3200" b="1" dirty="0"/>
              <a:t>    Example</a:t>
            </a:r>
            <a:r>
              <a:rPr lang="en-US" sz="3200" dirty="0"/>
              <a:t>: What is the greatest common divisor of </a:t>
            </a:r>
            <a:r>
              <a:rPr lang="en-US" sz="3200" dirty="0">
                <a:latin typeface="Cambria Math" pitchFamily="18" charset="0"/>
                <a:ea typeface="Cambria Math" pitchFamily="18" charset="0"/>
              </a:rPr>
              <a:t>17</a:t>
            </a:r>
            <a:r>
              <a:rPr lang="en-US" sz="3200" dirty="0"/>
              <a:t> and </a:t>
            </a:r>
            <a:r>
              <a:rPr lang="en-US" sz="3200" dirty="0">
                <a:latin typeface="Cambria Math" pitchFamily="18" charset="0"/>
                <a:ea typeface="Cambria Math" pitchFamily="18" charset="0"/>
              </a:rPr>
              <a:t>22</a:t>
            </a:r>
            <a:r>
              <a:rPr lang="en-US" sz="3200" dirty="0"/>
              <a:t>?</a:t>
            </a:r>
          </a:p>
          <a:p>
            <a:pPr>
              <a:buNone/>
            </a:pPr>
            <a:r>
              <a:rPr lang="en-US" sz="3200" dirty="0"/>
              <a:t>    </a:t>
            </a:r>
            <a:r>
              <a:rPr lang="en-US" sz="3200" b="1" dirty="0"/>
              <a:t>Solution</a:t>
            </a:r>
            <a:r>
              <a:rPr lang="en-US" sz="3200" dirty="0"/>
              <a:t>: </a:t>
            </a:r>
            <a:r>
              <a:rPr lang="en-US" sz="3200" dirty="0" err="1"/>
              <a:t>gcd</a:t>
            </a:r>
            <a:r>
              <a:rPr lang="en-US" sz="3200" dirty="0"/>
              <a:t>(</a:t>
            </a:r>
            <a:r>
              <a:rPr lang="en-US" sz="3200" dirty="0">
                <a:latin typeface="Cambria Math" pitchFamily="18" charset="0"/>
                <a:ea typeface="Cambria Math" pitchFamily="18" charset="0"/>
              </a:rPr>
              <a:t>17,22</a:t>
            </a:r>
            <a:r>
              <a:rPr lang="en-US" sz="3200" dirty="0"/>
              <a:t>) = </a:t>
            </a:r>
            <a:r>
              <a:rPr lang="en-US" sz="3200" dirty="0">
                <a:latin typeface="Cambria Math" pitchFamily="18" charset="0"/>
                <a:ea typeface="Cambria Math" pitchFamily="18" charset="0"/>
              </a:rPr>
              <a:t>1</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09600" y="1059480"/>
              <a:ext cx="10501560" cy="6024960"/>
            </p14:xfrm>
          </p:contentPart>
        </mc:Choice>
        <mc:Fallback xmlns="">
          <p:pic>
            <p:nvPicPr>
              <p:cNvPr id="2" name="Ink 1"/>
              <p:cNvPicPr/>
              <p:nvPr/>
            </p:nvPicPr>
            <p:blipFill>
              <a:blip r:embed="rId3"/>
              <a:stretch>
                <a:fillRect/>
              </a:stretch>
            </p:blipFill>
            <p:spPr>
              <a:xfrm>
                <a:off x="300240" y="1050120"/>
                <a:ext cx="10520280" cy="6043680"/>
              </a:xfrm>
              <a:prstGeom prst="rect">
                <a:avLst/>
              </a:prstGeom>
            </p:spPr>
          </p:pic>
        </mc:Fallback>
      </mc:AlternateContent>
    </p:spTree>
    <p:extLst>
      <p:ext uri="{BB962C8B-B14F-4D97-AF65-F5344CB8AC3E}">
        <p14:creationId xmlns:p14="http://schemas.microsoft.com/office/powerpoint/2010/main" val="393837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469666" y="-14644"/>
            <a:ext cx="6188745" cy="769441"/>
          </a:xfrm>
          <a:prstGeom prst="rect">
            <a:avLst/>
          </a:prstGeom>
        </p:spPr>
        <p:txBody>
          <a:bodyPr wrap="none">
            <a:spAutoFit/>
          </a:bodyPr>
          <a:lstStyle/>
          <a:p>
            <a:r>
              <a:rPr lang="en-US" sz="4400" b="1" u="sng" dirty="0">
                <a:solidFill>
                  <a:srgbClr val="C00000"/>
                </a:solidFill>
              </a:rPr>
              <a:t>Greatest Common Divisor</a:t>
            </a:r>
            <a:endParaRPr lang="en-US" sz="4400" b="1" u="sng"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307975" y="1107427"/>
            <a:ext cx="11590242" cy="7478970"/>
          </a:xfrm>
          <a:prstGeom prst="rect">
            <a:avLst/>
          </a:prstGeom>
        </p:spPr>
        <p:txBody>
          <a:bodyPr wrap="square">
            <a:spAutoFit/>
          </a:bodyPr>
          <a:lstStyle/>
          <a:p>
            <a:pPr>
              <a:buNone/>
            </a:pPr>
            <a:r>
              <a:rPr lang="en-US" sz="3200" b="1" dirty="0"/>
              <a:t> Definition</a:t>
            </a:r>
            <a:r>
              <a:rPr lang="en-US" sz="3200" dirty="0"/>
              <a:t>: The integers </a:t>
            </a:r>
            <a:r>
              <a:rPr lang="en-US" sz="3200" i="1" dirty="0"/>
              <a:t>a</a:t>
            </a:r>
            <a:r>
              <a:rPr lang="en-US" sz="3200" dirty="0"/>
              <a:t> and </a:t>
            </a:r>
            <a:r>
              <a:rPr lang="en-US" sz="3200" i="1" dirty="0"/>
              <a:t>b </a:t>
            </a:r>
            <a:r>
              <a:rPr lang="en-US" sz="3200" dirty="0"/>
              <a:t>are </a:t>
            </a:r>
            <a:r>
              <a:rPr lang="en-US" sz="3200" i="1" dirty="0"/>
              <a:t>relatively prime </a:t>
            </a:r>
            <a:r>
              <a:rPr lang="en-US" sz="3200" dirty="0"/>
              <a:t>if their greatest common divisor is </a:t>
            </a:r>
            <a:r>
              <a:rPr lang="en-US" sz="3200" dirty="0">
                <a:latin typeface="Cambria Math" pitchFamily="18" charset="0"/>
                <a:ea typeface="Cambria Math" pitchFamily="18" charset="0"/>
              </a:rPr>
              <a:t>1</a:t>
            </a:r>
            <a:r>
              <a:rPr lang="en-US" sz="3200" dirty="0"/>
              <a:t>. </a:t>
            </a:r>
            <a:endParaRPr lang="en-US" sz="3200" dirty="0">
              <a:latin typeface="Cambria Math" pitchFamily="18" charset="0"/>
              <a:ea typeface="Cambria Math" pitchFamily="18" charset="0"/>
            </a:endParaRPr>
          </a:p>
          <a:p>
            <a:pPr>
              <a:buNone/>
            </a:pPr>
            <a:r>
              <a:rPr lang="en-US" sz="3200" b="1" dirty="0"/>
              <a:t>   Example</a:t>
            </a:r>
            <a:r>
              <a:rPr lang="en-US" sz="3200" dirty="0"/>
              <a:t>: </a:t>
            </a:r>
            <a:r>
              <a:rPr lang="en-US" sz="3200" dirty="0">
                <a:latin typeface="Cambria Math" pitchFamily="18" charset="0"/>
                <a:ea typeface="Cambria Math" pitchFamily="18" charset="0"/>
              </a:rPr>
              <a:t>17</a:t>
            </a:r>
            <a:r>
              <a:rPr lang="en-US" sz="3200" dirty="0"/>
              <a:t> and </a:t>
            </a:r>
            <a:r>
              <a:rPr lang="en-US" sz="3200" dirty="0">
                <a:latin typeface="Cambria Math" pitchFamily="18" charset="0"/>
                <a:ea typeface="Cambria Math" pitchFamily="18" charset="0"/>
              </a:rPr>
              <a:t>22</a:t>
            </a:r>
            <a:endParaRPr lang="en-US" sz="3200" dirty="0"/>
          </a:p>
          <a:p>
            <a:pPr>
              <a:buNone/>
            </a:pPr>
            <a:r>
              <a:rPr lang="en-US" sz="3200" dirty="0"/>
              <a:t>   </a:t>
            </a:r>
            <a:r>
              <a:rPr lang="en-US" sz="3200" b="1" dirty="0"/>
              <a:t>Definition</a:t>
            </a:r>
            <a:r>
              <a:rPr lang="en-US" sz="3200" dirty="0"/>
              <a:t>: The integers </a:t>
            </a:r>
            <a:r>
              <a:rPr lang="en-US" sz="3200" i="1" dirty="0"/>
              <a:t>a</a:t>
            </a:r>
            <a:r>
              <a:rPr lang="en-US" sz="3200" baseline="-25000" dirty="0">
                <a:latin typeface="Cambria Math" pitchFamily="18" charset="0"/>
                <a:ea typeface="Cambria Math" pitchFamily="18" charset="0"/>
              </a:rPr>
              <a:t>1</a:t>
            </a:r>
            <a:r>
              <a:rPr lang="en-US" sz="3200" dirty="0"/>
              <a:t>, </a:t>
            </a:r>
            <a:r>
              <a:rPr lang="en-US" sz="3200" i="1" dirty="0"/>
              <a:t>a</a:t>
            </a:r>
            <a:r>
              <a:rPr lang="en-US" sz="3200" baseline="-25000" dirty="0">
                <a:latin typeface="Cambria Math" pitchFamily="18" charset="0"/>
                <a:ea typeface="Cambria Math" pitchFamily="18" charset="0"/>
              </a:rPr>
              <a:t>2</a:t>
            </a:r>
            <a:r>
              <a:rPr lang="en-US" sz="3200" dirty="0"/>
              <a:t>, …, </a:t>
            </a:r>
            <a:r>
              <a:rPr lang="en-US" sz="3200" i="1" dirty="0"/>
              <a:t>a</a:t>
            </a:r>
            <a:r>
              <a:rPr lang="en-US" sz="3200" i="1" baseline="-25000" dirty="0"/>
              <a:t>n</a:t>
            </a:r>
            <a:r>
              <a:rPr lang="en-US" sz="3200" dirty="0"/>
              <a:t> are </a:t>
            </a:r>
            <a:r>
              <a:rPr lang="en-US" sz="3200" i="1" dirty="0"/>
              <a:t>pairwise</a:t>
            </a:r>
            <a:r>
              <a:rPr lang="en-US" sz="3200" dirty="0"/>
              <a:t> </a:t>
            </a:r>
            <a:r>
              <a:rPr lang="en-US" sz="3200" i="1" dirty="0"/>
              <a:t>relatively prime </a:t>
            </a:r>
            <a:r>
              <a:rPr lang="en-US" sz="3200" dirty="0"/>
              <a:t>if </a:t>
            </a:r>
            <a:r>
              <a:rPr lang="en-US" sz="3200" dirty="0" err="1"/>
              <a:t>gcd</a:t>
            </a:r>
            <a:r>
              <a:rPr lang="en-US" sz="3200" dirty="0"/>
              <a:t>(</a:t>
            </a:r>
            <a:r>
              <a:rPr lang="en-US" sz="3200" i="1" dirty="0" err="1"/>
              <a:t>a</a:t>
            </a:r>
            <a:r>
              <a:rPr lang="en-US" sz="3200" i="1" baseline="-25000" dirty="0" err="1"/>
              <a:t>i</a:t>
            </a:r>
            <a:r>
              <a:rPr lang="en-US" sz="3200" dirty="0"/>
              <a:t>, </a:t>
            </a:r>
            <a:r>
              <a:rPr lang="en-US" sz="3200" i="1" dirty="0" err="1"/>
              <a:t>a</a:t>
            </a:r>
            <a:r>
              <a:rPr lang="en-US" sz="3200" i="1" baseline="-25000" dirty="0" err="1"/>
              <a:t>j</a:t>
            </a:r>
            <a:r>
              <a:rPr lang="en-US" sz="3200" dirty="0"/>
              <a:t>)= </a:t>
            </a:r>
            <a:r>
              <a:rPr lang="en-US" sz="3200" dirty="0">
                <a:latin typeface="Cambria Math" pitchFamily="18" charset="0"/>
                <a:ea typeface="Cambria Math" pitchFamily="18" charset="0"/>
              </a:rPr>
              <a:t>1</a:t>
            </a:r>
            <a:r>
              <a:rPr lang="en-US" sz="3200" dirty="0"/>
              <a:t> whenever </a:t>
            </a:r>
            <a:r>
              <a:rPr lang="en-US" sz="3200" dirty="0">
                <a:latin typeface="Cambria Math" pitchFamily="18" charset="0"/>
                <a:ea typeface="Cambria Math" pitchFamily="18" charset="0"/>
              </a:rPr>
              <a:t>1 </a:t>
            </a:r>
            <a:r>
              <a:rPr lang="en-US" sz="3200" dirty="0">
                <a:latin typeface="Cambria Math"/>
                <a:ea typeface="Cambria Math"/>
              </a:rPr>
              <a:t>≤ </a:t>
            </a:r>
            <a:r>
              <a:rPr lang="en-US" sz="3200" i="1" dirty="0" err="1">
                <a:ea typeface="Cambria Math"/>
              </a:rPr>
              <a:t>i</a:t>
            </a:r>
            <a:r>
              <a:rPr lang="en-US" sz="3200" dirty="0">
                <a:latin typeface="Cambria Math"/>
                <a:ea typeface="Cambria Math"/>
              </a:rPr>
              <a:t>&lt;</a:t>
            </a:r>
            <a:r>
              <a:rPr lang="en-US" sz="3200" i="1" dirty="0">
                <a:ea typeface="Cambria Math"/>
              </a:rPr>
              <a:t>j</a:t>
            </a:r>
            <a:r>
              <a:rPr lang="en-US" sz="3200" dirty="0">
                <a:latin typeface="Cambria Math"/>
                <a:ea typeface="Cambria Math"/>
              </a:rPr>
              <a:t> ≤</a:t>
            </a:r>
            <a:r>
              <a:rPr lang="en-US" sz="3200" i="1" dirty="0">
                <a:ea typeface="Cambria Math"/>
              </a:rPr>
              <a:t>n</a:t>
            </a:r>
            <a:r>
              <a:rPr lang="en-US" sz="3200" dirty="0"/>
              <a:t>.</a:t>
            </a:r>
          </a:p>
          <a:p>
            <a:pPr>
              <a:buNone/>
            </a:pPr>
            <a:endParaRPr lang="en-US" sz="3200" dirty="0"/>
          </a:p>
          <a:p>
            <a:pPr>
              <a:buNone/>
            </a:pPr>
            <a:r>
              <a:rPr lang="en-US" sz="3200" b="1" dirty="0"/>
              <a:t>   Example</a:t>
            </a:r>
            <a:r>
              <a:rPr lang="en-US" sz="3200" dirty="0"/>
              <a:t>: Determine whether the integers </a:t>
            </a:r>
            <a:r>
              <a:rPr lang="en-US" sz="3200" dirty="0">
                <a:latin typeface="Cambria Math" pitchFamily="18" charset="0"/>
                <a:ea typeface="Cambria Math" pitchFamily="18" charset="0"/>
              </a:rPr>
              <a:t>10, 17</a:t>
            </a:r>
            <a:r>
              <a:rPr lang="en-US" sz="3200" dirty="0"/>
              <a:t> and </a:t>
            </a:r>
            <a:r>
              <a:rPr lang="en-US" sz="3200" dirty="0">
                <a:latin typeface="Cambria Math" pitchFamily="18" charset="0"/>
                <a:ea typeface="Cambria Math" pitchFamily="18" charset="0"/>
              </a:rPr>
              <a:t>21 are pairwise relatively prime.</a:t>
            </a:r>
            <a:endParaRPr lang="en-US" sz="3200" i="1" dirty="0">
              <a:ea typeface="Cambria Math" pitchFamily="18" charset="0"/>
            </a:endParaRPr>
          </a:p>
          <a:p>
            <a:pPr>
              <a:buNone/>
            </a:pPr>
            <a:r>
              <a:rPr lang="en-US" sz="3200" dirty="0">
                <a:latin typeface="Cambria Math" pitchFamily="18" charset="0"/>
                <a:ea typeface="Cambria Math" pitchFamily="18" charset="0"/>
              </a:rPr>
              <a:t>    </a:t>
            </a:r>
            <a:r>
              <a:rPr lang="en-US" sz="3200" b="1" dirty="0"/>
              <a:t>Solution</a:t>
            </a:r>
            <a:r>
              <a:rPr lang="en-US" sz="3200" dirty="0"/>
              <a:t>: </a:t>
            </a:r>
            <a:r>
              <a:rPr lang="en-US" sz="3200" dirty="0">
                <a:latin typeface="Cambria Math" pitchFamily="18" charset="0"/>
                <a:ea typeface="Cambria Math" pitchFamily="18" charset="0"/>
              </a:rPr>
              <a:t>Because </a:t>
            </a:r>
            <a:r>
              <a:rPr lang="en-US" sz="3200" dirty="0" err="1">
                <a:latin typeface="Cambria Math" pitchFamily="18" charset="0"/>
                <a:ea typeface="Cambria Math" pitchFamily="18" charset="0"/>
              </a:rPr>
              <a:t>gcd</a:t>
            </a:r>
            <a:r>
              <a:rPr lang="en-US" sz="3200" dirty="0">
                <a:latin typeface="Cambria Math" pitchFamily="18" charset="0"/>
                <a:ea typeface="Cambria Math" pitchFamily="18" charset="0"/>
              </a:rPr>
              <a:t>(10,17) = 1, </a:t>
            </a:r>
            <a:r>
              <a:rPr lang="en-US" sz="3200" dirty="0" err="1">
                <a:latin typeface="Cambria Math" pitchFamily="18" charset="0"/>
                <a:ea typeface="Cambria Math" pitchFamily="18" charset="0"/>
              </a:rPr>
              <a:t>gcd</a:t>
            </a:r>
            <a:r>
              <a:rPr lang="en-US" sz="3200" dirty="0">
                <a:latin typeface="Cambria Math" pitchFamily="18" charset="0"/>
                <a:ea typeface="Cambria Math" pitchFamily="18" charset="0"/>
              </a:rPr>
              <a:t>(10,21) = 1, and </a:t>
            </a:r>
            <a:r>
              <a:rPr lang="en-US" sz="3200" dirty="0" err="1">
                <a:latin typeface="Cambria Math" pitchFamily="18" charset="0"/>
                <a:ea typeface="Cambria Math" pitchFamily="18" charset="0"/>
              </a:rPr>
              <a:t>gcd</a:t>
            </a:r>
            <a:r>
              <a:rPr lang="en-US" sz="3200" dirty="0">
                <a:latin typeface="Cambria Math" pitchFamily="18" charset="0"/>
                <a:ea typeface="Cambria Math" pitchFamily="18" charset="0"/>
              </a:rPr>
              <a:t>(17,21) = 1, 10, 17, and 21 are pairwise relatively prime.</a:t>
            </a:r>
            <a:r>
              <a:rPr lang="en-US" sz="3200" b="1" dirty="0"/>
              <a:t> </a:t>
            </a:r>
          </a:p>
          <a:p>
            <a:pPr>
              <a:buNone/>
            </a:pPr>
            <a:endParaRPr lang="en-US" sz="3200" b="1" dirty="0"/>
          </a:p>
          <a:p>
            <a:pPr>
              <a:buNone/>
            </a:pPr>
            <a:r>
              <a:rPr lang="en-US" sz="3200" b="1" dirty="0"/>
              <a:t>   Example</a:t>
            </a:r>
            <a:r>
              <a:rPr lang="en-US" sz="3200" dirty="0"/>
              <a:t>: Determine whether the </a:t>
            </a:r>
            <a:r>
              <a:rPr lang="en-US" sz="3200" dirty="0">
                <a:latin typeface="Cambria Math" pitchFamily="18" charset="0"/>
                <a:ea typeface="Cambria Math" pitchFamily="18" charset="0"/>
              </a:rPr>
              <a:t>integers 10, 19, and 24 are pairwise relatively prime.</a:t>
            </a:r>
          </a:p>
          <a:p>
            <a:pPr>
              <a:buNone/>
            </a:pPr>
            <a:r>
              <a:rPr lang="en-US" sz="3200" b="1" dirty="0">
                <a:latin typeface="Cambria Math" pitchFamily="18" charset="0"/>
                <a:ea typeface="Cambria Math" pitchFamily="18" charset="0"/>
              </a:rPr>
              <a:t>  </a:t>
            </a:r>
            <a:r>
              <a:rPr lang="en-US" sz="3200" b="1" dirty="0"/>
              <a:t> Solution</a:t>
            </a:r>
            <a:r>
              <a:rPr lang="en-US" sz="3200" dirty="0"/>
              <a:t>: </a:t>
            </a:r>
            <a:r>
              <a:rPr lang="en-US" sz="3200" dirty="0">
                <a:latin typeface="Cambria Math" pitchFamily="18" charset="0"/>
                <a:ea typeface="Cambria Math" pitchFamily="18" charset="0"/>
              </a:rPr>
              <a:t>Because </a:t>
            </a:r>
            <a:r>
              <a:rPr lang="en-US" sz="3200" dirty="0" err="1">
                <a:latin typeface="Cambria Math" pitchFamily="18" charset="0"/>
                <a:ea typeface="Cambria Math" pitchFamily="18" charset="0"/>
              </a:rPr>
              <a:t>gcd</a:t>
            </a:r>
            <a:r>
              <a:rPr lang="en-US" sz="3200" dirty="0">
                <a:latin typeface="Cambria Math" pitchFamily="18" charset="0"/>
                <a:ea typeface="Cambria Math" pitchFamily="18" charset="0"/>
              </a:rPr>
              <a:t>(10,24) = 2, 10, 19, and 24 are  not pairwise relatively prime.</a:t>
            </a:r>
            <a:r>
              <a:rPr lang="en-US" sz="3200" b="1" dirty="0"/>
              <a:t> </a:t>
            </a:r>
            <a:endParaRPr lang="en-US" sz="3200" dirty="0">
              <a:latin typeface="Cambria Math" pitchFamily="18" charset="0"/>
              <a:ea typeface="Cambria Math"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154960" y="1523880"/>
              <a:ext cx="8549280" cy="6548760"/>
            </p14:xfrm>
          </p:contentPart>
        </mc:Choice>
        <mc:Fallback xmlns="">
          <p:pic>
            <p:nvPicPr>
              <p:cNvPr id="2" name="Ink 1"/>
              <p:cNvPicPr/>
              <p:nvPr/>
            </p:nvPicPr>
            <p:blipFill>
              <a:blip r:embed="rId3"/>
              <a:stretch>
                <a:fillRect/>
              </a:stretch>
            </p:blipFill>
            <p:spPr>
              <a:xfrm>
                <a:off x="2145600" y="1514520"/>
                <a:ext cx="8568000" cy="6567480"/>
              </a:xfrm>
              <a:prstGeom prst="rect">
                <a:avLst/>
              </a:prstGeom>
            </p:spPr>
          </p:pic>
        </mc:Fallback>
      </mc:AlternateContent>
    </p:spTree>
    <p:extLst>
      <p:ext uri="{BB962C8B-B14F-4D97-AF65-F5344CB8AC3E}">
        <p14:creationId xmlns:p14="http://schemas.microsoft.com/office/powerpoint/2010/main" val="3896686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469666" y="-14644"/>
            <a:ext cx="6188745" cy="769441"/>
          </a:xfrm>
          <a:prstGeom prst="rect">
            <a:avLst/>
          </a:prstGeom>
        </p:spPr>
        <p:txBody>
          <a:bodyPr wrap="none">
            <a:spAutoFit/>
          </a:bodyPr>
          <a:lstStyle/>
          <a:p>
            <a:r>
              <a:rPr lang="en-US" sz="4400" b="1" u="sng" dirty="0">
                <a:solidFill>
                  <a:srgbClr val="C00000"/>
                </a:solidFill>
              </a:rPr>
              <a:t>Greatest Common Divisor</a:t>
            </a:r>
            <a:endParaRPr lang="en-US" sz="4400" b="1" u="sng"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315356" y="754797"/>
            <a:ext cx="11590242" cy="7971413"/>
          </a:xfrm>
          <a:prstGeom prst="rect">
            <a:avLst/>
          </a:prstGeom>
        </p:spPr>
        <p:txBody>
          <a:bodyPr wrap="square">
            <a:spAutoFit/>
          </a:bodyPr>
          <a:lstStyle/>
          <a:p>
            <a:r>
              <a:rPr lang="en-US" sz="3200" dirty="0"/>
              <a:t>Suppose  the prime factorizations of </a:t>
            </a:r>
            <a:r>
              <a:rPr lang="en-US" sz="3200" i="1" dirty="0"/>
              <a:t>a</a:t>
            </a:r>
            <a:r>
              <a:rPr lang="en-US" sz="3200" dirty="0"/>
              <a:t> and </a:t>
            </a:r>
            <a:r>
              <a:rPr lang="en-US" sz="3200" i="1" dirty="0"/>
              <a:t>b</a:t>
            </a:r>
            <a:r>
              <a:rPr lang="en-US" sz="3200" dirty="0"/>
              <a:t> are:</a:t>
            </a:r>
          </a:p>
          <a:p>
            <a:endParaRPr lang="en-US" sz="3200" dirty="0"/>
          </a:p>
          <a:p>
            <a:endParaRPr lang="en-US" sz="3200" dirty="0"/>
          </a:p>
          <a:p>
            <a:pPr>
              <a:buNone/>
            </a:pPr>
            <a:r>
              <a:rPr lang="en-US" sz="3200" dirty="0"/>
              <a:t>    where each exponent is a nonnegative integer, and where all primes occurring in either prime factorization are included in both. Then:</a:t>
            </a:r>
          </a:p>
          <a:p>
            <a:pPr>
              <a:buNone/>
            </a:pPr>
            <a:endParaRPr lang="en-US" sz="3200" dirty="0"/>
          </a:p>
          <a:p>
            <a:pPr>
              <a:buNone/>
            </a:pPr>
            <a:r>
              <a:rPr lang="en-US" sz="3200" dirty="0"/>
              <a:t>    </a:t>
            </a:r>
          </a:p>
          <a:p>
            <a:r>
              <a:rPr lang="en-US" sz="3200" dirty="0"/>
              <a:t> This formula is valid since the integer  on the right (of the equals sign) divides both </a:t>
            </a:r>
            <a:r>
              <a:rPr lang="en-US" sz="3200" i="1" dirty="0"/>
              <a:t>a</a:t>
            </a:r>
            <a:r>
              <a:rPr lang="en-US" sz="3200" dirty="0"/>
              <a:t> and </a:t>
            </a:r>
            <a:r>
              <a:rPr lang="en-US" sz="3200" i="1" dirty="0"/>
              <a:t>b</a:t>
            </a:r>
            <a:r>
              <a:rPr lang="en-US" sz="3200" dirty="0"/>
              <a:t>. No larger integer can divide both </a:t>
            </a:r>
            <a:r>
              <a:rPr lang="en-US" sz="3200" i="1" dirty="0"/>
              <a:t>a</a:t>
            </a:r>
            <a:r>
              <a:rPr lang="en-US" sz="3200" dirty="0"/>
              <a:t> and </a:t>
            </a:r>
            <a:r>
              <a:rPr lang="en-US" sz="3200" i="1" dirty="0"/>
              <a:t>b</a:t>
            </a:r>
            <a:r>
              <a:rPr lang="en-US" sz="3200" dirty="0"/>
              <a:t>. </a:t>
            </a:r>
          </a:p>
          <a:p>
            <a:pPr>
              <a:buNone/>
            </a:pPr>
            <a:r>
              <a:rPr lang="en-US" sz="3200" b="1" dirty="0"/>
              <a:t>     Example</a:t>
            </a:r>
            <a:r>
              <a:rPr lang="en-US" sz="3200" dirty="0"/>
              <a:t>:    </a:t>
            </a:r>
            <a:r>
              <a:rPr lang="en-US" sz="3200" dirty="0">
                <a:latin typeface="Cambria Math" pitchFamily="18" charset="0"/>
                <a:ea typeface="Cambria Math" pitchFamily="18" charset="0"/>
              </a:rPr>
              <a:t>120</a:t>
            </a:r>
            <a:r>
              <a:rPr lang="en-US" sz="3200" dirty="0"/>
              <a:t> =  </a:t>
            </a:r>
            <a:r>
              <a:rPr lang="en-US" sz="3200" dirty="0">
                <a:latin typeface="Cambria Math" pitchFamily="18" charset="0"/>
                <a:ea typeface="Cambria Math" pitchFamily="18" charset="0"/>
              </a:rPr>
              <a:t>2</a:t>
            </a:r>
            <a:r>
              <a:rPr lang="en-US" sz="3200" baseline="30000" dirty="0">
                <a:latin typeface="Cambria Math" pitchFamily="18" charset="0"/>
                <a:ea typeface="Cambria Math" pitchFamily="18" charset="0"/>
              </a:rPr>
              <a:t>3</a:t>
            </a:r>
            <a:r>
              <a:rPr lang="en-US" sz="3200" dirty="0">
                <a:latin typeface="Cambria Math" pitchFamily="18" charset="0"/>
                <a:ea typeface="Cambria Math" pitchFamily="18" charset="0"/>
              </a:rPr>
              <a:t> </a:t>
            </a:r>
            <a:r>
              <a:rPr lang="en-US" sz="3200" dirty="0">
                <a:latin typeface="Cambria Math"/>
                <a:ea typeface="Cambria Math"/>
              </a:rPr>
              <a:t>∙3 ∙5      </a:t>
            </a:r>
            <a:r>
              <a:rPr lang="en-US" sz="3200" dirty="0">
                <a:latin typeface="Cambria Math" pitchFamily="18" charset="0"/>
                <a:ea typeface="Cambria Math" pitchFamily="18" charset="0"/>
              </a:rPr>
              <a:t>500</a:t>
            </a:r>
            <a:r>
              <a:rPr lang="en-US" sz="3200" dirty="0"/>
              <a:t> =  </a:t>
            </a:r>
            <a:r>
              <a:rPr lang="en-US" sz="3200" dirty="0">
                <a:latin typeface="Cambria Math" pitchFamily="18" charset="0"/>
                <a:ea typeface="Cambria Math" pitchFamily="18" charset="0"/>
              </a:rPr>
              <a:t>2</a:t>
            </a:r>
            <a:r>
              <a:rPr lang="en-US" sz="3200" baseline="30000" dirty="0">
                <a:latin typeface="Cambria Math" pitchFamily="18" charset="0"/>
                <a:ea typeface="Cambria Math" pitchFamily="18" charset="0"/>
              </a:rPr>
              <a:t>2</a:t>
            </a:r>
            <a:r>
              <a:rPr lang="en-US" sz="3200" dirty="0">
                <a:latin typeface="Cambria Math" pitchFamily="18" charset="0"/>
                <a:ea typeface="Cambria Math" pitchFamily="18" charset="0"/>
              </a:rPr>
              <a:t> </a:t>
            </a:r>
            <a:r>
              <a:rPr lang="en-US" sz="3200" dirty="0">
                <a:latin typeface="Cambria Math"/>
                <a:ea typeface="Cambria Math"/>
              </a:rPr>
              <a:t> ∙5</a:t>
            </a:r>
            <a:r>
              <a:rPr lang="en-US" sz="3200" baseline="30000" dirty="0">
                <a:latin typeface="Cambria Math"/>
                <a:ea typeface="Cambria Math"/>
              </a:rPr>
              <a:t>3</a:t>
            </a:r>
            <a:r>
              <a:rPr lang="en-US" sz="3200" dirty="0">
                <a:latin typeface="Cambria Math"/>
                <a:ea typeface="Cambria Math"/>
              </a:rPr>
              <a:t> </a:t>
            </a:r>
            <a:endParaRPr lang="en-US" sz="3200" dirty="0">
              <a:latin typeface="Cambria Math" pitchFamily="18" charset="0"/>
              <a:ea typeface="Cambria Math" pitchFamily="18" charset="0"/>
            </a:endParaRPr>
          </a:p>
          <a:p>
            <a:pPr>
              <a:buNone/>
            </a:pPr>
            <a:r>
              <a:rPr lang="en-US" sz="3200" dirty="0"/>
              <a:t>        </a:t>
            </a:r>
            <a:r>
              <a:rPr lang="en-US" sz="3200" dirty="0" err="1"/>
              <a:t>gcd</a:t>
            </a:r>
            <a:r>
              <a:rPr lang="en-US" sz="3200" dirty="0"/>
              <a:t>(</a:t>
            </a:r>
            <a:r>
              <a:rPr lang="en-US" sz="3200" dirty="0">
                <a:latin typeface="Cambria Math" pitchFamily="18" charset="0"/>
                <a:ea typeface="Cambria Math" pitchFamily="18" charset="0"/>
              </a:rPr>
              <a:t>120</a:t>
            </a:r>
            <a:r>
              <a:rPr lang="en-US" sz="3200" dirty="0"/>
              <a:t>,</a:t>
            </a:r>
            <a:r>
              <a:rPr lang="en-US" sz="3200" dirty="0">
                <a:latin typeface="Cambria Math" pitchFamily="18" charset="0"/>
                <a:ea typeface="Cambria Math" pitchFamily="18" charset="0"/>
              </a:rPr>
              <a:t>500</a:t>
            </a:r>
            <a:r>
              <a:rPr lang="en-US" sz="3200" dirty="0"/>
              <a:t>) = </a:t>
            </a:r>
            <a:r>
              <a:rPr lang="en-US" sz="3200" dirty="0">
                <a:latin typeface="Cambria Math" pitchFamily="18" charset="0"/>
                <a:ea typeface="Cambria Math" pitchFamily="18" charset="0"/>
              </a:rPr>
              <a:t>2</a:t>
            </a:r>
            <a:r>
              <a:rPr lang="en-US" sz="3200" baseline="30000" dirty="0">
                <a:latin typeface="Cambria Math" pitchFamily="18" charset="0"/>
                <a:ea typeface="Cambria Math" pitchFamily="18" charset="0"/>
              </a:rPr>
              <a:t>min(3,2)</a:t>
            </a:r>
            <a:r>
              <a:rPr lang="en-US" sz="3200" dirty="0">
                <a:latin typeface="Cambria Math" pitchFamily="18" charset="0"/>
                <a:ea typeface="Cambria Math" pitchFamily="18" charset="0"/>
              </a:rPr>
              <a:t> </a:t>
            </a:r>
            <a:r>
              <a:rPr lang="en-US" sz="3200" dirty="0">
                <a:latin typeface="Cambria Math"/>
                <a:ea typeface="Cambria Math"/>
              </a:rPr>
              <a:t>∙3</a:t>
            </a:r>
            <a:r>
              <a:rPr lang="en-US" sz="3200" baseline="30000" dirty="0">
                <a:latin typeface="Cambria Math" pitchFamily="18" charset="0"/>
                <a:ea typeface="Cambria Math" pitchFamily="18" charset="0"/>
              </a:rPr>
              <a:t>min(1,0)</a:t>
            </a:r>
            <a:r>
              <a:rPr lang="en-US" sz="3200" dirty="0">
                <a:latin typeface="Cambria Math"/>
                <a:ea typeface="Cambria Math"/>
              </a:rPr>
              <a:t> ∙5</a:t>
            </a:r>
            <a:r>
              <a:rPr lang="en-US" sz="3200" baseline="30000" dirty="0">
                <a:latin typeface="Cambria Math" pitchFamily="18" charset="0"/>
                <a:ea typeface="Cambria Math" pitchFamily="18" charset="0"/>
              </a:rPr>
              <a:t>min(1,3)</a:t>
            </a:r>
            <a:r>
              <a:rPr lang="en-US" sz="3200" dirty="0">
                <a:latin typeface="Cambria Math"/>
                <a:ea typeface="Cambria Math"/>
              </a:rPr>
              <a:t> =</a:t>
            </a:r>
            <a:r>
              <a:rPr lang="en-US" sz="3200" dirty="0">
                <a:latin typeface="Cambria Math" pitchFamily="18" charset="0"/>
                <a:ea typeface="Cambria Math" pitchFamily="18" charset="0"/>
              </a:rPr>
              <a:t> 2</a:t>
            </a:r>
            <a:r>
              <a:rPr lang="en-US" sz="3200" baseline="30000" dirty="0">
                <a:latin typeface="Cambria Math" pitchFamily="18" charset="0"/>
                <a:ea typeface="Cambria Math" pitchFamily="18" charset="0"/>
              </a:rPr>
              <a:t>2</a:t>
            </a:r>
            <a:r>
              <a:rPr lang="en-US" sz="3200" dirty="0">
                <a:latin typeface="Cambria Math" pitchFamily="18" charset="0"/>
                <a:ea typeface="Cambria Math" pitchFamily="18" charset="0"/>
              </a:rPr>
              <a:t> </a:t>
            </a:r>
            <a:r>
              <a:rPr lang="en-US" sz="3200" dirty="0">
                <a:latin typeface="Cambria Math"/>
                <a:ea typeface="Cambria Math"/>
              </a:rPr>
              <a:t>∙3</a:t>
            </a:r>
            <a:r>
              <a:rPr lang="en-US" sz="3200" baseline="30000" dirty="0">
                <a:latin typeface="Cambria Math"/>
                <a:ea typeface="Cambria Math"/>
              </a:rPr>
              <a:t>0</a:t>
            </a:r>
            <a:r>
              <a:rPr lang="en-US" sz="3200" dirty="0">
                <a:latin typeface="Cambria Math"/>
                <a:ea typeface="Cambria Math"/>
              </a:rPr>
              <a:t> ∙5</a:t>
            </a:r>
            <a:r>
              <a:rPr lang="en-US" sz="3200" baseline="30000" dirty="0">
                <a:latin typeface="Cambria Math"/>
                <a:ea typeface="Cambria Math"/>
              </a:rPr>
              <a:t>1</a:t>
            </a:r>
            <a:r>
              <a:rPr lang="en-US" sz="3200" dirty="0">
                <a:latin typeface="Cambria Math"/>
                <a:ea typeface="Cambria Math"/>
              </a:rPr>
              <a:t> = 20</a:t>
            </a:r>
          </a:p>
          <a:p>
            <a:pPr>
              <a:buNone/>
            </a:pPr>
            <a:endParaRPr lang="en-US" sz="3200" dirty="0">
              <a:latin typeface="Cambria Math"/>
              <a:ea typeface="Cambria Math"/>
            </a:endParaRPr>
          </a:p>
          <a:p>
            <a:r>
              <a:rPr lang="en-US" sz="3200" dirty="0"/>
              <a:t>Finding the </a:t>
            </a:r>
            <a:r>
              <a:rPr lang="en-US" sz="3200" dirty="0" err="1"/>
              <a:t>gcd</a:t>
            </a:r>
            <a:r>
              <a:rPr lang="en-US" sz="3200" dirty="0"/>
              <a:t> of two positive integers using their prime factorizations is not efficient because there is no efficient algorithm for finding the prime factorization of a positive integer.</a:t>
            </a:r>
          </a:p>
        </p:txBody>
      </p:sp>
      <p:pic>
        <p:nvPicPr>
          <p:cNvPr id="15" name="Picture 14" descr="addin_tmp.png"/>
          <p:cNvPicPr>
            <a:picLocks noChangeAspect="1"/>
          </p:cNvPicPr>
          <p:nvPr>
            <p:custDataLst>
              <p:tags r:id="rId1"/>
            </p:custDataLst>
          </p:nvPr>
        </p:nvPicPr>
        <p:blipFill>
          <a:blip r:embed="rId5" cstate="print"/>
          <a:stretch>
            <a:fillRect/>
          </a:stretch>
        </p:blipFill>
        <p:spPr>
          <a:xfrm>
            <a:off x="899479" y="1527425"/>
            <a:ext cx="4626876" cy="589190"/>
          </a:xfrm>
          <a:prstGeom prst="rect">
            <a:avLst/>
          </a:prstGeom>
        </p:spPr>
      </p:pic>
      <p:pic>
        <p:nvPicPr>
          <p:cNvPr id="16" name="Picture 15" descr="addin_tmp.png"/>
          <p:cNvPicPr>
            <a:picLocks noChangeAspect="1"/>
          </p:cNvPicPr>
          <p:nvPr>
            <p:custDataLst>
              <p:tags r:id="rId2"/>
            </p:custDataLst>
          </p:nvPr>
        </p:nvPicPr>
        <p:blipFill>
          <a:blip r:embed="rId6" cstate="print"/>
          <a:stretch>
            <a:fillRect/>
          </a:stretch>
        </p:blipFill>
        <p:spPr>
          <a:xfrm>
            <a:off x="6033359" y="1524238"/>
            <a:ext cx="4376255" cy="685799"/>
          </a:xfrm>
          <a:prstGeom prst="rect">
            <a:avLst/>
          </a:prstGeom>
        </p:spPr>
      </p:pic>
      <p:pic>
        <p:nvPicPr>
          <p:cNvPr id="17" name="Picture 16" descr="addin_tmp.png"/>
          <p:cNvPicPr>
            <a:picLocks noChangeAspect="1"/>
          </p:cNvPicPr>
          <p:nvPr>
            <p:custDataLst>
              <p:tags r:id="rId3"/>
            </p:custDataLst>
          </p:nvPr>
        </p:nvPicPr>
        <p:blipFill>
          <a:blip r:embed="rId7" cstate="print"/>
          <a:stretch>
            <a:fillRect/>
          </a:stretch>
        </p:blipFill>
        <p:spPr>
          <a:xfrm>
            <a:off x="1630704" y="3629918"/>
            <a:ext cx="9298029" cy="643072"/>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785880" y="511920"/>
              <a:ext cx="10203840" cy="6787080"/>
            </p14:xfrm>
          </p:contentPart>
        </mc:Choice>
        <mc:Fallback xmlns="">
          <p:pic>
            <p:nvPicPr>
              <p:cNvPr id="2" name="Ink 1"/>
              <p:cNvPicPr/>
              <p:nvPr/>
            </p:nvPicPr>
            <p:blipFill>
              <a:blip r:embed="rId9"/>
              <a:stretch>
                <a:fillRect/>
              </a:stretch>
            </p:blipFill>
            <p:spPr>
              <a:xfrm>
                <a:off x="776520" y="502560"/>
                <a:ext cx="10222560" cy="6805800"/>
              </a:xfrm>
              <a:prstGeom prst="rect">
                <a:avLst/>
              </a:prstGeom>
            </p:spPr>
          </p:pic>
        </mc:Fallback>
      </mc:AlternateContent>
    </p:spTree>
    <p:extLst>
      <p:ext uri="{BB962C8B-B14F-4D97-AF65-F5344CB8AC3E}">
        <p14:creationId xmlns:p14="http://schemas.microsoft.com/office/powerpoint/2010/main" val="1037556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469666" y="-14644"/>
            <a:ext cx="5663795" cy="769441"/>
          </a:xfrm>
          <a:prstGeom prst="rect">
            <a:avLst/>
          </a:prstGeom>
        </p:spPr>
        <p:txBody>
          <a:bodyPr wrap="none">
            <a:spAutoFit/>
          </a:bodyPr>
          <a:lstStyle/>
          <a:p>
            <a:r>
              <a:rPr lang="en-US" sz="4400" dirty="0"/>
              <a:t>Least Common Multiple</a:t>
            </a:r>
            <a:endParaRPr lang="en-US" sz="4400" b="1" u="sng" dirty="0">
              <a:solidFill>
                <a:srgbClr val="C00000"/>
              </a:solidFill>
              <a:effectLst>
                <a:outerShdw blurRad="38100" dist="38100" dir="2700000" algn="tl">
                  <a:srgbClr val="000000">
                    <a:alpha val="43137"/>
                  </a:srgbClr>
                </a:outerShdw>
              </a:effectLst>
            </a:endParaRPr>
          </a:p>
        </p:txBody>
      </p:sp>
      <p:sp>
        <p:nvSpPr>
          <p:cNvPr id="7" name="Rectangle 6"/>
          <p:cNvSpPr/>
          <p:nvPr/>
        </p:nvSpPr>
        <p:spPr>
          <a:xfrm>
            <a:off x="307975" y="907197"/>
            <a:ext cx="11590242" cy="7109639"/>
          </a:xfrm>
          <a:prstGeom prst="rect">
            <a:avLst/>
          </a:prstGeom>
        </p:spPr>
        <p:txBody>
          <a:bodyPr wrap="square">
            <a:spAutoFit/>
          </a:bodyPr>
          <a:lstStyle/>
          <a:p>
            <a:pPr>
              <a:buNone/>
            </a:pPr>
            <a:r>
              <a:rPr lang="en-US" sz="3200" b="1" dirty="0"/>
              <a:t> Definition</a:t>
            </a:r>
            <a:r>
              <a:rPr lang="en-US" sz="3200" dirty="0"/>
              <a:t>: The least common multiple of the positive integers </a:t>
            </a:r>
            <a:r>
              <a:rPr lang="en-US" sz="3200" i="1" dirty="0"/>
              <a:t>a</a:t>
            </a:r>
            <a:r>
              <a:rPr lang="en-US" sz="3200" dirty="0"/>
              <a:t> and </a:t>
            </a:r>
            <a:r>
              <a:rPr lang="en-US" sz="3200" i="1" dirty="0"/>
              <a:t>b </a:t>
            </a:r>
            <a:r>
              <a:rPr lang="en-US" sz="3200" dirty="0"/>
              <a:t>is the smallest  positive integer that is divisible by both </a:t>
            </a:r>
            <a:r>
              <a:rPr lang="en-US" sz="3200" i="1" dirty="0"/>
              <a:t>a</a:t>
            </a:r>
            <a:r>
              <a:rPr lang="en-US" sz="3200" dirty="0"/>
              <a:t> and </a:t>
            </a:r>
            <a:r>
              <a:rPr lang="en-US" sz="3200" i="1" dirty="0"/>
              <a:t>b</a:t>
            </a:r>
            <a:r>
              <a:rPr lang="en-US" sz="3200" dirty="0"/>
              <a:t>. It is denoted by lcm(</a:t>
            </a:r>
            <a:r>
              <a:rPr lang="en-US" sz="3200" i="1" dirty="0" err="1"/>
              <a:t>a</a:t>
            </a:r>
            <a:r>
              <a:rPr lang="en-US" sz="3200" dirty="0" err="1"/>
              <a:t>,</a:t>
            </a:r>
            <a:r>
              <a:rPr lang="en-US" sz="3200" i="1" dirty="0" err="1"/>
              <a:t>b</a:t>
            </a:r>
            <a:r>
              <a:rPr lang="en-US" sz="3200" dirty="0"/>
              <a:t>).</a:t>
            </a:r>
            <a:endParaRPr lang="en-US" sz="3200" dirty="0">
              <a:latin typeface="Cambria Math" pitchFamily="18" charset="0"/>
              <a:ea typeface="Cambria Math" pitchFamily="18" charset="0"/>
            </a:endParaRPr>
          </a:p>
          <a:p>
            <a:r>
              <a:rPr lang="en-US" sz="3600" dirty="0"/>
              <a:t>The least common multiple can also be computed from the prime factorizations. </a:t>
            </a:r>
            <a:r>
              <a:rPr lang="en-US" sz="3600" b="1" dirty="0"/>
              <a:t> </a:t>
            </a:r>
            <a:endParaRPr lang="en-US" sz="3200" b="1" dirty="0"/>
          </a:p>
          <a:p>
            <a:pPr>
              <a:buNone/>
            </a:pPr>
            <a:endParaRPr lang="en-US" sz="3200" b="1" dirty="0"/>
          </a:p>
          <a:p>
            <a:pPr>
              <a:buNone/>
            </a:pPr>
            <a:r>
              <a:rPr lang="en-US" sz="3200" b="1" dirty="0"/>
              <a:t>    </a:t>
            </a:r>
            <a:r>
              <a:rPr lang="en-US" sz="3200" dirty="0"/>
              <a:t>This number is divided by both </a:t>
            </a:r>
            <a:r>
              <a:rPr lang="en-US" sz="3200" i="1" dirty="0"/>
              <a:t>a</a:t>
            </a:r>
            <a:r>
              <a:rPr lang="en-US" sz="3200" dirty="0"/>
              <a:t> and </a:t>
            </a:r>
            <a:r>
              <a:rPr lang="en-US" sz="3200" i="1" dirty="0"/>
              <a:t>b</a:t>
            </a:r>
            <a:r>
              <a:rPr lang="en-US" sz="3200" dirty="0"/>
              <a:t> and no smaller number  is divided by </a:t>
            </a:r>
            <a:r>
              <a:rPr lang="en-US" sz="3200" i="1" dirty="0"/>
              <a:t>a</a:t>
            </a:r>
            <a:r>
              <a:rPr lang="en-US" sz="3200" dirty="0"/>
              <a:t> and </a:t>
            </a:r>
            <a:r>
              <a:rPr lang="en-US" sz="3200" i="1" dirty="0"/>
              <a:t>b</a:t>
            </a:r>
            <a:r>
              <a:rPr lang="en-US" sz="3200" dirty="0"/>
              <a:t>.</a:t>
            </a:r>
            <a:endParaRPr lang="en-US" sz="3200" b="1" dirty="0"/>
          </a:p>
          <a:p>
            <a:pPr>
              <a:buNone/>
            </a:pPr>
            <a:r>
              <a:rPr lang="en-US" sz="3200" b="1" dirty="0"/>
              <a:t>    Example:  </a:t>
            </a:r>
            <a:r>
              <a:rPr lang="en-US" sz="3200" dirty="0"/>
              <a:t>lcm(</a:t>
            </a:r>
            <a:r>
              <a:rPr lang="en-US" sz="3200" dirty="0">
                <a:latin typeface="Cambria Math" pitchFamily="18" charset="0"/>
                <a:ea typeface="Cambria Math" pitchFamily="18" charset="0"/>
              </a:rPr>
              <a:t>2</a:t>
            </a:r>
            <a:r>
              <a:rPr lang="en-US" sz="3200" baseline="30000" dirty="0">
                <a:latin typeface="Cambria Math" pitchFamily="18" charset="0"/>
                <a:ea typeface="Cambria Math" pitchFamily="18" charset="0"/>
              </a:rPr>
              <a:t>3</a:t>
            </a:r>
            <a:r>
              <a:rPr lang="en-US" sz="3200" dirty="0">
                <a:latin typeface="Cambria Math" pitchFamily="18" charset="0"/>
                <a:ea typeface="Cambria Math" pitchFamily="18" charset="0"/>
              </a:rPr>
              <a:t>3</a:t>
            </a:r>
            <a:r>
              <a:rPr lang="en-US" sz="3200" baseline="30000" dirty="0">
                <a:latin typeface="Cambria Math" pitchFamily="18" charset="0"/>
                <a:ea typeface="Cambria Math" pitchFamily="18" charset="0"/>
              </a:rPr>
              <a:t>5</a:t>
            </a:r>
            <a:r>
              <a:rPr lang="en-US" sz="3200" dirty="0">
                <a:latin typeface="Cambria Math" pitchFamily="18" charset="0"/>
                <a:ea typeface="Cambria Math" pitchFamily="18" charset="0"/>
              </a:rPr>
              <a:t>7</a:t>
            </a:r>
            <a:r>
              <a:rPr lang="en-US" sz="3200" baseline="30000" dirty="0">
                <a:latin typeface="Cambria Math" pitchFamily="18" charset="0"/>
                <a:ea typeface="Cambria Math" pitchFamily="18" charset="0"/>
              </a:rPr>
              <a:t>2</a:t>
            </a:r>
            <a:r>
              <a:rPr lang="en-US" sz="3200" dirty="0"/>
              <a:t>,</a:t>
            </a:r>
            <a:r>
              <a:rPr lang="en-US" sz="3200" dirty="0">
                <a:latin typeface="Cambria Math" pitchFamily="18" charset="0"/>
                <a:ea typeface="Cambria Math" pitchFamily="18" charset="0"/>
              </a:rPr>
              <a:t> 2</a:t>
            </a:r>
            <a:r>
              <a:rPr lang="en-US" sz="3200" baseline="30000" dirty="0">
                <a:latin typeface="Cambria Math" pitchFamily="18" charset="0"/>
                <a:ea typeface="Cambria Math" pitchFamily="18" charset="0"/>
              </a:rPr>
              <a:t>4</a:t>
            </a:r>
            <a:r>
              <a:rPr lang="en-US" sz="3200" dirty="0">
                <a:latin typeface="Cambria Math" pitchFamily="18" charset="0"/>
                <a:ea typeface="Cambria Math" pitchFamily="18" charset="0"/>
              </a:rPr>
              <a:t>3</a:t>
            </a:r>
            <a:r>
              <a:rPr lang="en-US" sz="3200" baseline="30000" dirty="0">
                <a:latin typeface="Cambria Math" pitchFamily="18" charset="0"/>
                <a:ea typeface="Cambria Math" pitchFamily="18" charset="0"/>
              </a:rPr>
              <a:t>3</a:t>
            </a:r>
            <a:r>
              <a:rPr lang="en-US" sz="3200" dirty="0"/>
              <a:t>) = </a:t>
            </a:r>
            <a:r>
              <a:rPr lang="en-US" sz="3200" dirty="0">
                <a:latin typeface="Cambria Math" pitchFamily="18" charset="0"/>
                <a:ea typeface="Cambria Math" pitchFamily="18" charset="0"/>
              </a:rPr>
              <a:t> 2</a:t>
            </a:r>
            <a:r>
              <a:rPr lang="en-US" sz="3200" baseline="30000" dirty="0">
                <a:latin typeface="Cambria Math" pitchFamily="18" charset="0"/>
                <a:ea typeface="Cambria Math" pitchFamily="18" charset="0"/>
              </a:rPr>
              <a:t>max(3,4)</a:t>
            </a:r>
            <a:r>
              <a:rPr lang="en-US" sz="3200" dirty="0">
                <a:latin typeface="Cambria Math" pitchFamily="18" charset="0"/>
                <a:ea typeface="Cambria Math" pitchFamily="18" charset="0"/>
              </a:rPr>
              <a:t> </a:t>
            </a:r>
            <a:r>
              <a:rPr lang="en-US" sz="3200" dirty="0">
                <a:latin typeface="Cambria Math"/>
                <a:ea typeface="Cambria Math"/>
              </a:rPr>
              <a:t>3</a:t>
            </a:r>
            <a:r>
              <a:rPr lang="en-US" sz="3200" baseline="30000" dirty="0">
                <a:latin typeface="Cambria Math" pitchFamily="18" charset="0"/>
                <a:ea typeface="Cambria Math" pitchFamily="18" charset="0"/>
              </a:rPr>
              <a:t>max(5,3)</a:t>
            </a:r>
            <a:r>
              <a:rPr lang="en-US" sz="3200" dirty="0">
                <a:latin typeface="Cambria Math"/>
                <a:ea typeface="Cambria Math"/>
              </a:rPr>
              <a:t> 7</a:t>
            </a:r>
            <a:r>
              <a:rPr lang="en-US" sz="3200" baseline="30000" dirty="0">
                <a:latin typeface="Cambria Math" pitchFamily="18" charset="0"/>
                <a:ea typeface="Cambria Math" pitchFamily="18" charset="0"/>
              </a:rPr>
              <a:t>max(2,0)</a:t>
            </a:r>
            <a:r>
              <a:rPr lang="en-US" sz="3200" dirty="0">
                <a:latin typeface="Cambria Math"/>
                <a:ea typeface="Cambria Math"/>
              </a:rPr>
              <a:t> =</a:t>
            </a:r>
            <a:r>
              <a:rPr lang="en-US" sz="3200" dirty="0">
                <a:latin typeface="Cambria Math" pitchFamily="18" charset="0"/>
                <a:ea typeface="Cambria Math" pitchFamily="18" charset="0"/>
              </a:rPr>
              <a:t> 2</a:t>
            </a:r>
            <a:r>
              <a:rPr lang="en-US" sz="3200" baseline="30000" dirty="0">
                <a:latin typeface="Cambria Math" pitchFamily="18" charset="0"/>
                <a:ea typeface="Cambria Math" pitchFamily="18" charset="0"/>
              </a:rPr>
              <a:t>4</a:t>
            </a:r>
            <a:r>
              <a:rPr lang="en-US" sz="3200" dirty="0">
                <a:latin typeface="Cambria Math" pitchFamily="18" charset="0"/>
                <a:ea typeface="Cambria Math" pitchFamily="18" charset="0"/>
              </a:rPr>
              <a:t> </a:t>
            </a:r>
            <a:r>
              <a:rPr lang="en-US" sz="3200" dirty="0">
                <a:latin typeface="Cambria Math"/>
                <a:ea typeface="Cambria Math"/>
              </a:rPr>
              <a:t>3</a:t>
            </a:r>
            <a:r>
              <a:rPr lang="en-US" sz="3200" baseline="30000" dirty="0">
                <a:latin typeface="Cambria Math"/>
                <a:ea typeface="Cambria Math"/>
              </a:rPr>
              <a:t>5</a:t>
            </a:r>
            <a:r>
              <a:rPr lang="en-US" sz="3200" dirty="0">
                <a:latin typeface="Cambria Math"/>
                <a:ea typeface="Cambria Math"/>
              </a:rPr>
              <a:t> 7</a:t>
            </a:r>
            <a:r>
              <a:rPr lang="en-US" sz="3200" baseline="30000" dirty="0">
                <a:latin typeface="Cambria Math"/>
                <a:ea typeface="Cambria Math"/>
              </a:rPr>
              <a:t>2</a:t>
            </a:r>
            <a:endParaRPr lang="en-US" sz="3200" b="1" dirty="0"/>
          </a:p>
          <a:p>
            <a:r>
              <a:rPr lang="en-US" sz="3200" dirty="0"/>
              <a:t>The greatest common divisor and the least common multiple of two integers are related by:</a:t>
            </a:r>
          </a:p>
          <a:p>
            <a:endParaRPr lang="en-US" sz="3200" dirty="0"/>
          </a:p>
          <a:p>
            <a:pPr>
              <a:buNone/>
            </a:pPr>
            <a:r>
              <a:rPr lang="en-US" sz="3200" b="1" dirty="0"/>
              <a:t>     Theorem </a:t>
            </a:r>
            <a:r>
              <a:rPr lang="en-US" sz="3200" b="1" dirty="0">
                <a:latin typeface="Cambria Math" pitchFamily="18" charset="0"/>
                <a:ea typeface="Cambria Math" pitchFamily="18" charset="0"/>
              </a:rPr>
              <a:t>5</a:t>
            </a:r>
            <a:r>
              <a:rPr lang="en-US" sz="3200" b="1" dirty="0"/>
              <a:t>: </a:t>
            </a:r>
            <a:r>
              <a:rPr lang="en-US" sz="3200" dirty="0"/>
              <a:t>Let a and b be positive integers. Then</a:t>
            </a:r>
          </a:p>
          <a:p>
            <a:pPr>
              <a:buNone/>
            </a:pPr>
            <a:r>
              <a:rPr lang="en-US" sz="3200" b="1" dirty="0"/>
              <a:t>                </a:t>
            </a:r>
            <a:r>
              <a:rPr lang="en-US" sz="3200" i="1" dirty="0"/>
              <a:t>ab</a:t>
            </a:r>
            <a:r>
              <a:rPr lang="en-US" sz="3200" dirty="0"/>
              <a:t> = </a:t>
            </a:r>
            <a:r>
              <a:rPr lang="en-US" sz="3200" dirty="0" err="1"/>
              <a:t>gcd</a:t>
            </a:r>
            <a:r>
              <a:rPr lang="en-US" sz="3200" dirty="0"/>
              <a:t>(</a:t>
            </a:r>
            <a:r>
              <a:rPr lang="en-US" sz="3200" i="1" dirty="0" err="1"/>
              <a:t>a</a:t>
            </a:r>
            <a:r>
              <a:rPr lang="en-US" sz="3200" dirty="0" err="1"/>
              <a:t>,</a:t>
            </a:r>
            <a:r>
              <a:rPr lang="en-US" sz="3200" i="1" dirty="0" err="1"/>
              <a:t>b</a:t>
            </a:r>
            <a:r>
              <a:rPr lang="en-US" sz="3200" dirty="0"/>
              <a:t>)</a:t>
            </a:r>
            <a:r>
              <a:rPr lang="en-US" sz="3200" dirty="0">
                <a:latin typeface="Cambria Math"/>
                <a:ea typeface="Cambria Math"/>
              </a:rPr>
              <a:t> ∙lcm(</a:t>
            </a:r>
            <a:r>
              <a:rPr lang="en-US" sz="3200" i="1" dirty="0" err="1">
                <a:ea typeface="Cambria Math"/>
              </a:rPr>
              <a:t>a,b</a:t>
            </a:r>
            <a:r>
              <a:rPr lang="en-US" sz="3200" dirty="0">
                <a:latin typeface="Cambria Math"/>
                <a:ea typeface="Cambria Math"/>
              </a:rPr>
              <a:t>)</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143000" y="1893240"/>
              <a:ext cx="10859040" cy="6953400"/>
            </p14:xfrm>
          </p:contentPart>
        </mc:Choice>
        <mc:Fallback xmlns="">
          <p:pic>
            <p:nvPicPr>
              <p:cNvPr id="2" name="Ink 1"/>
              <p:cNvPicPr/>
              <p:nvPr/>
            </p:nvPicPr>
            <p:blipFill>
              <a:blip r:embed="rId3"/>
              <a:stretch>
                <a:fillRect/>
              </a:stretch>
            </p:blipFill>
            <p:spPr>
              <a:xfrm>
                <a:off x="1133640" y="1883880"/>
                <a:ext cx="10877760" cy="6972120"/>
              </a:xfrm>
              <a:prstGeom prst="rect">
                <a:avLst/>
              </a:prstGeom>
            </p:spPr>
          </p:pic>
        </mc:Fallback>
      </mc:AlternateContent>
    </p:spTree>
    <p:extLst>
      <p:ext uri="{BB962C8B-B14F-4D97-AF65-F5344CB8AC3E}">
        <p14:creationId xmlns:p14="http://schemas.microsoft.com/office/powerpoint/2010/main" val="1230107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947624" y="2208713"/>
            <a:ext cx="5514255" cy="3718263"/>
          </a:xfrm>
          <a:prstGeom prst="rect">
            <a:avLst/>
          </a:prstGeom>
        </p:spPr>
      </p:pic>
      <p:sp>
        <p:nvSpPr>
          <p:cNvPr id="5" name="Rectangle 4"/>
          <p:cNvSpPr/>
          <p:nvPr/>
        </p:nvSpPr>
        <p:spPr>
          <a:xfrm>
            <a:off x="765175" y="32690"/>
            <a:ext cx="10541804" cy="2308324"/>
          </a:xfrm>
          <a:prstGeom prst="rect">
            <a:avLst/>
          </a:prstGeom>
        </p:spPr>
        <p:txBody>
          <a:bodyPr wrap="square">
            <a:spAutoFit/>
          </a:bodyPr>
          <a:lstStyle/>
          <a:p>
            <a:pPr algn="just"/>
            <a:r>
              <a:rPr lang="en-US" sz="2400" dirty="0"/>
              <a:t>Computing the greatest common divisor of two integers directly from the prime factorizations of these integers is inefficient. The reason is that it is time-consuming to find prime factorizations. We will give a more efficient method of finding the greatest common divisor, called the Euclidean algorithm. This algorithm has been known since ancient times. It is named after the ancient Greek mathematician Euclid, who included a description of this algorithm in his book The Elements.</a:t>
            </a:r>
          </a:p>
        </p:txBody>
      </p:sp>
      <p:sp>
        <p:nvSpPr>
          <p:cNvPr id="6" name="Rectangle 5"/>
          <p:cNvSpPr/>
          <p:nvPr/>
        </p:nvSpPr>
        <p:spPr>
          <a:xfrm>
            <a:off x="7702139" y="2528202"/>
            <a:ext cx="2506327" cy="646331"/>
          </a:xfrm>
          <a:prstGeom prst="rect">
            <a:avLst/>
          </a:prstGeom>
        </p:spPr>
        <p:txBody>
          <a:bodyPr wrap="none">
            <a:spAutoFit/>
          </a:bodyPr>
          <a:lstStyle/>
          <a:p>
            <a:r>
              <a:rPr lang="en-US" sz="3600" b="1" dirty="0" err="1"/>
              <a:t>gcd</a:t>
            </a:r>
            <a:r>
              <a:rPr lang="en-US" sz="3600" b="1" dirty="0"/>
              <a:t>(91, 287)</a:t>
            </a:r>
          </a:p>
        </p:txBody>
      </p:sp>
      <p:sp>
        <p:nvSpPr>
          <p:cNvPr id="8" name="Rectangle 7"/>
          <p:cNvSpPr/>
          <p:nvPr/>
        </p:nvSpPr>
        <p:spPr>
          <a:xfrm>
            <a:off x="155575" y="6114164"/>
            <a:ext cx="8696478" cy="400110"/>
          </a:xfrm>
          <a:prstGeom prst="rect">
            <a:avLst/>
          </a:prstGeom>
        </p:spPr>
        <p:txBody>
          <a:bodyPr wrap="square">
            <a:spAutoFit/>
          </a:bodyPr>
          <a:lstStyle/>
          <a:p>
            <a:r>
              <a:rPr lang="en-US" sz="2000" b="1" dirty="0"/>
              <a:t>Find the greatest common divisor of 414 and 662 using the Euclidean algorithm.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7120" y="797760"/>
              <a:ext cx="10061280" cy="6810840"/>
            </p14:xfrm>
          </p:contentPart>
        </mc:Choice>
        <mc:Fallback xmlns="">
          <p:pic>
            <p:nvPicPr>
              <p:cNvPr id="2" name="Ink 1"/>
              <p:cNvPicPr/>
              <p:nvPr/>
            </p:nvPicPr>
            <p:blipFill>
              <a:blip r:embed="rId4"/>
              <a:stretch>
                <a:fillRect/>
              </a:stretch>
            </p:blipFill>
            <p:spPr>
              <a:xfrm>
                <a:off x="347760" y="788400"/>
                <a:ext cx="10080000" cy="6829560"/>
              </a:xfrm>
              <a:prstGeom prst="rect">
                <a:avLst/>
              </a:prstGeom>
            </p:spPr>
          </p:pic>
        </mc:Fallback>
      </mc:AlternateContent>
    </p:spTree>
    <p:extLst>
      <p:ext uri="{BB962C8B-B14F-4D97-AF65-F5344CB8AC3E}">
        <p14:creationId xmlns:p14="http://schemas.microsoft.com/office/powerpoint/2010/main" val="3224232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1777642" y="609825"/>
            <a:ext cx="8443081" cy="923330"/>
          </a:xfrm>
          <a:prstGeom prst="rect">
            <a:avLst/>
          </a:prstGeom>
        </p:spPr>
        <p:txBody>
          <a:bodyPr wrap="none">
            <a:spAutoFit/>
          </a:bodyPr>
          <a:lstStyle/>
          <a:p>
            <a:r>
              <a:rPr lang="en-US" sz="5400" b="1" dirty="0" err="1">
                <a:solidFill>
                  <a:srgbClr val="C00000"/>
                </a:solidFill>
              </a:rPr>
              <a:t>gcds</a:t>
            </a:r>
            <a:r>
              <a:rPr lang="en-US" sz="5400" b="1" dirty="0">
                <a:solidFill>
                  <a:srgbClr val="C00000"/>
                </a:solidFill>
              </a:rPr>
              <a:t> as Linear Combinations </a:t>
            </a:r>
          </a:p>
        </p:txBody>
      </p:sp>
      <p:sp>
        <p:nvSpPr>
          <p:cNvPr id="2" name="Rectangle 1"/>
          <p:cNvSpPr/>
          <p:nvPr/>
        </p:nvSpPr>
        <p:spPr>
          <a:xfrm>
            <a:off x="460374" y="1944918"/>
            <a:ext cx="11503943" cy="3724096"/>
          </a:xfrm>
          <a:prstGeom prst="rect">
            <a:avLst/>
          </a:prstGeom>
        </p:spPr>
        <p:txBody>
          <a:bodyPr wrap="square">
            <a:spAutoFit/>
          </a:bodyPr>
          <a:lstStyle/>
          <a:p>
            <a:pPr algn="just"/>
            <a:r>
              <a:rPr lang="en-US" sz="2400" dirty="0"/>
              <a:t>An important result we will use throughout the remainder of this section is that the greatest common divisor of two integers a and b can be expressed in the form  </a:t>
            </a:r>
          </a:p>
          <a:p>
            <a:pPr algn="just"/>
            <a:r>
              <a:rPr lang="en-US" sz="4000" b="1" dirty="0" err="1"/>
              <a:t>sa</a:t>
            </a:r>
            <a:r>
              <a:rPr lang="en-US" sz="4000" b="1" dirty="0"/>
              <a:t> + </a:t>
            </a:r>
            <a:r>
              <a:rPr lang="en-US" sz="4000" b="1" dirty="0" err="1"/>
              <a:t>tb</a:t>
            </a:r>
            <a:r>
              <a:rPr lang="en-US" sz="4000" b="1" dirty="0"/>
              <a:t>, </a:t>
            </a:r>
          </a:p>
          <a:p>
            <a:pPr algn="just"/>
            <a:r>
              <a:rPr lang="en-US" sz="2400" dirty="0"/>
              <a:t>where s and t are integers. In other words, </a:t>
            </a:r>
            <a:r>
              <a:rPr lang="en-US" sz="2400" dirty="0" err="1"/>
              <a:t>gcd</a:t>
            </a:r>
            <a:r>
              <a:rPr lang="en-US" sz="2400" dirty="0"/>
              <a:t>(a, b) can be expressed as a linear combination with integer coefficients of a and b. For example, </a:t>
            </a:r>
            <a:r>
              <a:rPr lang="en-US" sz="2400" dirty="0" err="1"/>
              <a:t>gcd</a:t>
            </a:r>
            <a:r>
              <a:rPr lang="en-US" sz="2400" dirty="0"/>
              <a:t>(6, 14) = 2, and 2 = (−2) · 6 + 1 · 14.</a:t>
            </a:r>
          </a:p>
          <a:p>
            <a:pPr algn="just"/>
            <a:endParaRPr lang="en-US" sz="2400" dirty="0"/>
          </a:p>
          <a:p>
            <a:pPr algn="just"/>
            <a:r>
              <a:rPr lang="en-US" sz="2800" b="1" dirty="0"/>
              <a:t>BÉZOUT’S THEOREM </a:t>
            </a:r>
            <a:r>
              <a:rPr lang="en-US" sz="2400" dirty="0"/>
              <a:t>If a and b are positive integers, then there exist integers s and t such that </a:t>
            </a:r>
            <a:r>
              <a:rPr lang="en-US" sz="2400" dirty="0" err="1"/>
              <a:t>gcd</a:t>
            </a:r>
            <a:r>
              <a:rPr lang="en-US" sz="2400" dirty="0"/>
              <a:t>(a, b) = </a:t>
            </a:r>
            <a:r>
              <a:rPr lang="en-US" sz="2400" dirty="0" err="1"/>
              <a:t>sa</a:t>
            </a:r>
            <a:r>
              <a:rPr lang="en-US" sz="2400" dirty="0"/>
              <a:t> + </a:t>
            </a:r>
            <a:r>
              <a:rPr lang="en-US" sz="2400" dirty="0" err="1"/>
              <a:t>tb</a:t>
            </a:r>
            <a:r>
              <a:rPr lang="en-US" sz="2400" dirty="0"/>
              <a:t>.</a:t>
            </a:r>
          </a:p>
        </p:txBody>
      </p:sp>
      <p:sp>
        <p:nvSpPr>
          <p:cNvPr id="3" name="Rectangle 2"/>
          <p:cNvSpPr/>
          <p:nvPr/>
        </p:nvSpPr>
        <p:spPr>
          <a:xfrm>
            <a:off x="1601861" y="6080777"/>
            <a:ext cx="8618862" cy="1569660"/>
          </a:xfrm>
          <a:prstGeom prst="rect">
            <a:avLst/>
          </a:prstGeom>
        </p:spPr>
        <p:txBody>
          <a:bodyPr wrap="square">
            <a:spAutoFit/>
          </a:bodyPr>
          <a:lstStyle/>
          <a:p>
            <a:r>
              <a:rPr lang="en-US" sz="2400" dirty="0">
                <a:solidFill>
                  <a:schemeClr val="accent6">
                    <a:lumMod val="50000"/>
                  </a:schemeClr>
                </a:solidFill>
              </a:rPr>
              <a:t>If a and b are positive integers, then integers s and t such that </a:t>
            </a:r>
            <a:r>
              <a:rPr lang="en-US" sz="2400" dirty="0" err="1">
                <a:solidFill>
                  <a:schemeClr val="accent6">
                    <a:lumMod val="50000"/>
                  </a:schemeClr>
                </a:solidFill>
              </a:rPr>
              <a:t>gcd</a:t>
            </a:r>
            <a:r>
              <a:rPr lang="en-US" sz="2400" dirty="0">
                <a:solidFill>
                  <a:schemeClr val="accent6">
                    <a:lumMod val="50000"/>
                  </a:schemeClr>
                </a:solidFill>
              </a:rPr>
              <a:t>(a, b) = </a:t>
            </a:r>
            <a:r>
              <a:rPr lang="en-US" sz="2400" dirty="0" err="1">
                <a:solidFill>
                  <a:schemeClr val="accent6">
                    <a:lumMod val="50000"/>
                  </a:schemeClr>
                </a:solidFill>
              </a:rPr>
              <a:t>sa</a:t>
            </a:r>
            <a:r>
              <a:rPr lang="en-US" sz="2400" dirty="0">
                <a:solidFill>
                  <a:schemeClr val="accent6">
                    <a:lumMod val="50000"/>
                  </a:schemeClr>
                </a:solidFill>
              </a:rPr>
              <a:t> + </a:t>
            </a:r>
            <a:r>
              <a:rPr lang="en-US" sz="2400" dirty="0" err="1">
                <a:solidFill>
                  <a:schemeClr val="accent6">
                    <a:lumMod val="50000"/>
                  </a:schemeClr>
                </a:solidFill>
              </a:rPr>
              <a:t>tb</a:t>
            </a:r>
            <a:r>
              <a:rPr lang="en-US" sz="2400" dirty="0">
                <a:solidFill>
                  <a:schemeClr val="accent6">
                    <a:lumMod val="50000"/>
                  </a:schemeClr>
                </a:solidFill>
              </a:rPr>
              <a:t> are called </a:t>
            </a:r>
            <a:r>
              <a:rPr lang="en-US" sz="2400" dirty="0" err="1">
                <a:solidFill>
                  <a:schemeClr val="accent6">
                    <a:lumMod val="50000"/>
                  </a:schemeClr>
                </a:solidFill>
              </a:rPr>
              <a:t>Bézout</a:t>
            </a:r>
            <a:r>
              <a:rPr lang="en-US" sz="2400" dirty="0">
                <a:solidFill>
                  <a:schemeClr val="accent6">
                    <a:lumMod val="50000"/>
                  </a:schemeClr>
                </a:solidFill>
              </a:rPr>
              <a:t> coefficients of a and b (after Étienne </a:t>
            </a:r>
            <a:r>
              <a:rPr lang="en-US" sz="2400" dirty="0" err="1">
                <a:solidFill>
                  <a:schemeClr val="accent6">
                    <a:lumMod val="50000"/>
                  </a:schemeClr>
                </a:solidFill>
              </a:rPr>
              <a:t>Bézout</a:t>
            </a:r>
            <a:r>
              <a:rPr lang="en-US" sz="2400" dirty="0">
                <a:solidFill>
                  <a:schemeClr val="accent6">
                    <a:lumMod val="50000"/>
                  </a:schemeClr>
                </a:solidFill>
              </a:rPr>
              <a:t>, a French mathematician of the eighteenth century). Also, the equation </a:t>
            </a:r>
            <a:r>
              <a:rPr lang="en-US" sz="2400" dirty="0" err="1">
                <a:solidFill>
                  <a:schemeClr val="accent6">
                    <a:lumMod val="50000"/>
                  </a:schemeClr>
                </a:solidFill>
              </a:rPr>
              <a:t>gcd</a:t>
            </a:r>
            <a:r>
              <a:rPr lang="en-US" sz="2400" dirty="0">
                <a:solidFill>
                  <a:schemeClr val="accent6">
                    <a:lumMod val="50000"/>
                  </a:schemeClr>
                </a:solidFill>
              </a:rPr>
              <a:t>(a, b) = </a:t>
            </a:r>
            <a:r>
              <a:rPr lang="en-US" sz="2400" dirty="0" err="1">
                <a:solidFill>
                  <a:schemeClr val="accent6">
                    <a:lumMod val="50000"/>
                  </a:schemeClr>
                </a:solidFill>
              </a:rPr>
              <a:t>sa</a:t>
            </a:r>
            <a:r>
              <a:rPr lang="en-US" sz="2400" dirty="0">
                <a:solidFill>
                  <a:schemeClr val="accent6">
                    <a:lumMod val="50000"/>
                  </a:schemeClr>
                </a:solidFill>
              </a:rPr>
              <a:t> + </a:t>
            </a:r>
            <a:r>
              <a:rPr lang="en-US" sz="2400" dirty="0" err="1">
                <a:solidFill>
                  <a:schemeClr val="accent6">
                    <a:lumMod val="50000"/>
                  </a:schemeClr>
                </a:solidFill>
              </a:rPr>
              <a:t>tb</a:t>
            </a:r>
            <a:r>
              <a:rPr lang="en-US" sz="2400" dirty="0">
                <a:solidFill>
                  <a:schemeClr val="accent6">
                    <a:lumMod val="50000"/>
                  </a:schemeClr>
                </a:solidFill>
              </a:rPr>
              <a:t> is called </a:t>
            </a:r>
            <a:r>
              <a:rPr lang="en-US" sz="2400" dirty="0" err="1">
                <a:solidFill>
                  <a:schemeClr val="accent6">
                    <a:lumMod val="50000"/>
                  </a:schemeClr>
                </a:solidFill>
              </a:rPr>
              <a:t>Bézout’s</a:t>
            </a:r>
            <a:r>
              <a:rPr lang="en-US" sz="2400" dirty="0">
                <a:solidFill>
                  <a:schemeClr val="accent6">
                    <a:lumMod val="50000"/>
                  </a:schemeClr>
                </a:solidFill>
              </a:rPr>
              <a:t> identity.</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1040" y="500040"/>
              <a:ext cx="11858760" cy="7263360"/>
            </p14:xfrm>
          </p:contentPart>
        </mc:Choice>
        <mc:Fallback xmlns="">
          <p:pic>
            <p:nvPicPr>
              <p:cNvPr id="4" name="Ink 3"/>
              <p:cNvPicPr/>
              <p:nvPr/>
            </p:nvPicPr>
            <p:blipFill>
              <a:blip r:embed="rId3"/>
              <a:stretch>
                <a:fillRect/>
              </a:stretch>
            </p:blipFill>
            <p:spPr>
              <a:xfrm>
                <a:off x="121680" y="490680"/>
                <a:ext cx="11877480" cy="7282080"/>
              </a:xfrm>
              <a:prstGeom prst="rect">
                <a:avLst/>
              </a:prstGeom>
            </p:spPr>
          </p:pic>
        </mc:Fallback>
      </mc:AlternateContent>
    </p:spTree>
    <p:extLst>
      <p:ext uri="{BB962C8B-B14F-4D97-AF65-F5344CB8AC3E}">
        <p14:creationId xmlns:p14="http://schemas.microsoft.com/office/powerpoint/2010/main" val="798359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98640" y="621040"/>
            <a:ext cx="1932709" cy="523220"/>
          </a:xfrm>
          <a:prstGeom prst="rect">
            <a:avLst/>
          </a:prstGeom>
        </p:spPr>
        <p:txBody>
          <a:bodyPr wrap="none">
            <a:spAutoFit/>
          </a:bodyPr>
          <a:lstStyle/>
          <a:p>
            <a:r>
              <a:rPr lang="en-US" sz="2800" dirty="0"/>
              <a:t>THEOREM 1</a:t>
            </a:r>
            <a:endParaRPr lang="en-US" sz="2800" b="1" dirty="0">
              <a:solidFill>
                <a:srgbClr val="C00000"/>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72017" y="698202"/>
            <a:ext cx="6457861" cy="3300685"/>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788912" y="3998887"/>
            <a:ext cx="10265065" cy="5125169"/>
          </a:xfrm>
          <a:prstGeom prst="rect">
            <a:avLst/>
          </a:prstGeom>
        </p:spPr>
      </p:pic>
      <p:sp>
        <p:nvSpPr>
          <p:cNvPr id="12" name="Rectangle 11"/>
          <p:cNvSpPr/>
          <p:nvPr/>
        </p:nvSpPr>
        <p:spPr>
          <a:xfrm>
            <a:off x="0" y="7139735"/>
            <a:ext cx="1891287" cy="461665"/>
          </a:xfrm>
          <a:prstGeom prst="rect">
            <a:avLst/>
          </a:prstGeom>
        </p:spPr>
        <p:txBody>
          <a:bodyPr wrap="none">
            <a:spAutoFit/>
          </a:bodyPr>
          <a:lstStyle/>
          <a:p>
            <a:r>
              <a:rPr lang="en-US" sz="2400" dirty="0"/>
              <a:t>COROLLARY 1</a:t>
            </a:r>
            <a:endParaRPr lang="en-US" sz="24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438433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064038" y="0"/>
            <a:ext cx="5694508" cy="646331"/>
          </a:xfrm>
          <a:prstGeom prst="rect">
            <a:avLst/>
          </a:prstGeom>
        </p:spPr>
        <p:txBody>
          <a:bodyPr wrap="none">
            <a:spAutoFit/>
          </a:bodyPr>
          <a:lstStyle/>
          <a:p>
            <a:r>
              <a:rPr lang="en-US" sz="3600" b="1" dirty="0" err="1">
                <a:solidFill>
                  <a:srgbClr val="C00000"/>
                </a:solidFill>
              </a:rPr>
              <a:t>gcds</a:t>
            </a:r>
            <a:r>
              <a:rPr lang="en-US" sz="3600" b="1" dirty="0">
                <a:solidFill>
                  <a:srgbClr val="C00000"/>
                </a:solidFill>
              </a:rPr>
              <a:t> as Linear Combinations </a:t>
            </a:r>
          </a:p>
        </p:txBody>
      </p:sp>
      <p:sp>
        <p:nvSpPr>
          <p:cNvPr id="8" name="Rectangle 7"/>
          <p:cNvSpPr/>
          <p:nvPr/>
        </p:nvSpPr>
        <p:spPr>
          <a:xfrm>
            <a:off x="1133320" y="864836"/>
            <a:ext cx="9948231" cy="461665"/>
          </a:xfrm>
          <a:prstGeom prst="rect">
            <a:avLst/>
          </a:prstGeom>
        </p:spPr>
        <p:txBody>
          <a:bodyPr wrap="square">
            <a:spAutoFit/>
          </a:bodyPr>
          <a:lstStyle/>
          <a:p>
            <a:r>
              <a:rPr lang="en-US" sz="2400" b="1" dirty="0"/>
              <a:t>Express </a:t>
            </a:r>
            <a:r>
              <a:rPr lang="en-US" sz="2400" b="1" dirty="0" err="1"/>
              <a:t>gcd</a:t>
            </a:r>
            <a:r>
              <a:rPr lang="en-US" sz="2400" b="1" dirty="0"/>
              <a:t>(252, 198) = 18 as a linear combination of 252 and 198.</a:t>
            </a:r>
          </a:p>
        </p:txBody>
      </p:sp>
      <p:pic>
        <p:nvPicPr>
          <p:cNvPr id="4" name="Picture 3"/>
          <p:cNvPicPr>
            <a:picLocks noChangeAspect="1"/>
          </p:cNvPicPr>
          <p:nvPr/>
        </p:nvPicPr>
        <p:blipFill>
          <a:blip r:embed="rId2"/>
          <a:stretch>
            <a:fillRect/>
          </a:stretch>
        </p:blipFill>
        <p:spPr>
          <a:xfrm>
            <a:off x="155575" y="1545007"/>
            <a:ext cx="11903723" cy="6475102"/>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64400" y="285840"/>
              <a:ext cx="10013400" cy="7525080"/>
            </p14:xfrm>
          </p:contentPart>
        </mc:Choice>
        <mc:Fallback xmlns="">
          <p:pic>
            <p:nvPicPr>
              <p:cNvPr id="2" name="Ink 1"/>
              <p:cNvPicPr/>
              <p:nvPr/>
            </p:nvPicPr>
            <p:blipFill>
              <a:blip r:embed="rId4"/>
              <a:stretch>
                <a:fillRect/>
              </a:stretch>
            </p:blipFill>
            <p:spPr>
              <a:xfrm>
                <a:off x="455040" y="276480"/>
                <a:ext cx="10032120" cy="7543800"/>
              </a:xfrm>
              <a:prstGeom prst="rect">
                <a:avLst/>
              </a:prstGeom>
            </p:spPr>
          </p:pic>
        </mc:Fallback>
      </mc:AlternateContent>
    </p:spTree>
    <p:extLst>
      <p:ext uri="{BB962C8B-B14F-4D97-AF65-F5344CB8AC3E}">
        <p14:creationId xmlns:p14="http://schemas.microsoft.com/office/powerpoint/2010/main" val="22327995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974832" y="2999028"/>
            <a:ext cx="6429902" cy="2646878"/>
          </a:xfrm>
          <a:prstGeom prst="rect">
            <a:avLst/>
          </a:prstGeom>
        </p:spPr>
        <p:txBody>
          <a:bodyPr wrap="none">
            <a:spAutoFit/>
          </a:bodyPr>
          <a:lstStyle/>
          <a:p>
            <a:r>
              <a:rPr lang="en-US" sz="16600" b="1" dirty="0">
                <a:solidFill>
                  <a:srgbClr val="C00000"/>
                </a:solidFill>
                <a:effectLst>
                  <a:outerShdw blurRad="38100" dist="38100" dir="2700000" algn="tl">
                    <a:srgbClr val="000000">
                      <a:alpha val="43137"/>
                    </a:srgbClr>
                  </a:outerShdw>
                </a:effectLst>
              </a:rPr>
              <a:t>Thanks</a:t>
            </a:r>
            <a:endParaRPr lang="en-US" sz="36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00819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105697" y="160337"/>
            <a:ext cx="5979522" cy="769441"/>
          </a:xfrm>
          <a:prstGeom prst="rect">
            <a:avLst/>
          </a:prstGeom>
        </p:spPr>
        <p:txBody>
          <a:bodyPr wrap="none">
            <a:spAutoFit/>
          </a:bodyPr>
          <a:lstStyle/>
          <a:p>
            <a:r>
              <a:rPr lang="en-US" sz="4400" b="1" dirty="0">
                <a:solidFill>
                  <a:srgbClr val="C00000"/>
                </a:solidFill>
              </a:rPr>
              <a:t>4.4 Solving </a:t>
            </a:r>
            <a:r>
              <a:rPr lang="en-US" sz="4400" b="1" dirty="0" err="1">
                <a:solidFill>
                  <a:srgbClr val="C00000"/>
                </a:solidFill>
              </a:rPr>
              <a:t>Congruences</a:t>
            </a:r>
            <a:r>
              <a:rPr lang="en-US" sz="4400" b="1" dirty="0">
                <a:solidFill>
                  <a:srgbClr val="C00000"/>
                </a:solidFill>
              </a:rPr>
              <a:t> </a:t>
            </a:r>
            <a:endParaRPr lang="en-US" sz="4400" b="1" dirty="0">
              <a:solidFill>
                <a:srgbClr val="C00000"/>
              </a:solidFill>
              <a:effectLst>
                <a:outerShdw blurRad="38100" dist="38100" dir="2700000" algn="tl">
                  <a:srgbClr val="000000">
                    <a:alpha val="43137"/>
                  </a:srgbClr>
                </a:outerShdw>
              </a:effectLst>
            </a:endParaRP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5912"/>
          <a:stretch/>
        </p:blipFill>
        <p:spPr>
          <a:xfrm>
            <a:off x="264723" y="2760785"/>
            <a:ext cx="11770618" cy="626012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774000" y="333360"/>
              <a:ext cx="11168280" cy="8608680"/>
            </p14:xfrm>
          </p:contentPart>
        </mc:Choice>
        <mc:Fallback xmlns="">
          <p:pic>
            <p:nvPicPr>
              <p:cNvPr id="3" name="Ink 2"/>
              <p:cNvPicPr/>
              <p:nvPr/>
            </p:nvPicPr>
            <p:blipFill>
              <a:blip r:embed="rId5"/>
              <a:stretch>
                <a:fillRect/>
              </a:stretch>
            </p:blipFill>
            <p:spPr>
              <a:xfrm>
                <a:off x="764640" y="324000"/>
                <a:ext cx="11187000" cy="8627400"/>
              </a:xfrm>
              <a:prstGeom prst="rect">
                <a:avLst/>
              </a:prstGeom>
            </p:spPr>
          </p:pic>
        </mc:Fallback>
      </mc:AlternateContent>
    </p:spTree>
    <p:extLst>
      <p:ext uri="{BB962C8B-B14F-4D97-AF65-F5344CB8AC3E}">
        <p14:creationId xmlns:p14="http://schemas.microsoft.com/office/powerpoint/2010/main" val="2602302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987121" y="296409"/>
            <a:ext cx="5455340" cy="707886"/>
          </a:xfrm>
          <a:prstGeom prst="rect">
            <a:avLst/>
          </a:prstGeom>
        </p:spPr>
        <p:txBody>
          <a:bodyPr wrap="none">
            <a:spAutoFit/>
          </a:bodyPr>
          <a:lstStyle/>
          <a:p>
            <a:r>
              <a:rPr lang="en-US" sz="4000" b="1" dirty="0">
                <a:solidFill>
                  <a:srgbClr val="C00000"/>
                </a:solidFill>
              </a:rPr>
              <a:t>4.4 Solving </a:t>
            </a:r>
            <a:r>
              <a:rPr lang="en-US" sz="4000" b="1" dirty="0" err="1">
                <a:solidFill>
                  <a:srgbClr val="C00000"/>
                </a:solidFill>
              </a:rPr>
              <a:t>Congruences</a:t>
            </a:r>
            <a:r>
              <a:rPr lang="en-US" sz="4000" b="1" dirty="0">
                <a:solidFill>
                  <a:srgbClr val="C00000"/>
                </a:solidFill>
              </a:rPr>
              <a:t> </a:t>
            </a:r>
            <a:endParaRPr lang="en-US" sz="4000" b="1" dirty="0">
              <a:solidFill>
                <a:srgbClr val="C00000"/>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155575" y="1497317"/>
            <a:ext cx="11771691" cy="6699232"/>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940760" y="1309680"/>
              <a:ext cx="9358560" cy="5346360"/>
            </p14:xfrm>
          </p:contentPart>
        </mc:Choice>
        <mc:Fallback xmlns="">
          <p:pic>
            <p:nvPicPr>
              <p:cNvPr id="2" name="Ink 1"/>
              <p:cNvPicPr/>
              <p:nvPr/>
            </p:nvPicPr>
            <p:blipFill>
              <a:blip r:embed="rId4"/>
              <a:stretch>
                <a:fillRect/>
              </a:stretch>
            </p:blipFill>
            <p:spPr>
              <a:xfrm>
                <a:off x="1931400" y="1300320"/>
                <a:ext cx="9377280" cy="5365080"/>
              </a:xfrm>
              <a:prstGeom prst="rect">
                <a:avLst/>
              </a:prstGeom>
            </p:spPr>
          </p:pic>
        </mc:Fallback>
      </mc:AlternateContent>
    </p:spTree>
    <p:extLst>
      <p:ext uri="{BB962C8B-B14F-4D97-AF65-F5344CB8AC3E}">
        <p14:creationId xmlns:p14="http://schemas.microsoft.com/office/powerpoint/2010/main" val="909688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765175" y="7937"/>
            <a:ext cx="10475560" cy="923330"/>
          </a:xfrm>
          <a:prstGeom prst="rect">
            <a:avLst/>
          </a:prstGeom>
        </p:spPr>
        <p:txBody>
          <a:bodyPr wrap="none">
            <a:spAutoFit/>
          </a:bodyPr>
          <a:lstStyle/>
          <a:p>
            <a:r>
              <a:rPr lang="en-US" sz="5400" b="1" dirty="0">
                <a:solidFill>
                  <a:srgbClr val="C00000"/>
                </a:solidFill>
                <a:effectLst>
                  <a:outerShdw blurRad="38100" dist="38100" dir="2700000" algn="tl">
                    <a:srgbClr val="000000">
                      <a:alpha val="43137"/>
                    </a:srgbClr>
                  </a:outerShdw>
                </a:effectLst>
              </a:rPr>
              <a:t>Dividing Congruencies by an Integer</a:t>
            </a:r>
          </a:p>
        </p:txBody>
      </p:sp>
      <p:sp>
        <p:nvSpPr>
          <p:cNvPr id="3" name="Rectangle 2"/>
          <p:cNvSpPr/>
          <p:nvPr/>
        </p:nvSpPr>
        <p:spPr>
          <a:xfrm>
            <a:off x="1017021" y="1050489"/>
            <a:ext cx="9971868" cy="1323439"/>
          </a:xfrm>
          <a:prstGeom prst="rect">
            <a:avLst/>
          </a:prstGeom>
        </p:spPr>
        <p:txBody>
          <a:bodyPr wrap="square">
            <a:spAutoFit/>
          </a:bodyPr>
          <a:lstStyle/>
          <a:p>
            <a:r>
              <a:rPr lang="en-US" sz="4000" b="1" dirty="0"/>
              <a:t>LEMMA 2 </a:t>
            </a:r>
            <a:r>
              <a:rPr lang="en-US" sz="4000" dirty="0"/>
              <a:t>If a, b, and c are positive integers such that </a:t>
            </a:r>
            <a:r>
              <a:rPr lang="en-US" sz="4000" dirty="0" err="1"/>
              <a:t>gcd</a:t>
            </a:r>
            <a:r>
              <a:rPr lang="en-US" sz="4000" dirty="0"/>
              <a:t>(a, b) = 1 and a | </a:t>
            </a:r>
            <a:r>
              <a:rPr lang="en-US" sz="4000" dirty="0" err="1"/>
              <a:t>bc</a:t>
            </a:r>
            <a:r>
              <a:rPr lang="en-US" sz="4000" dirty="0"/>
              <a:t>, then a | c. </a:t>
            </a:r>
          </a:p>
        </p:txBody>
      </p:sp>
      <p:sp>
        <p:nvSpPr>
          <p:cNvPr id="5" name="Rectangle 4"/>
          <p:cNvSpPr/>
          <p:nvPr/>
        </p:nvSpPr>
        <p:spPr>
          <a:xfrm>
            <a:off x="936317" y="2493150"/>
            <a:ext cx="10133275" cy="1200329"/>
          </a:xfrm>
          <a:prstGeom prst="rect">
            <a:avLst/>
          </a:prstGeom>
        </p:spPr>
        <p:txBody>
          <a:bodyPr wrap="square">
            <a:spAutoFit/>
          </a:bodyPr>
          <a:lstStyle/>
          <a:p>
            <a:r>
              <a:rPr lang="en-US" sz="3600" b="1" dirty="0"/>
              <a:t>LEMMA 3 </a:t>
            </a:r>
            <a:r>
              <a:rPr lang="en-US" sz="3600" dirty="0"/>
              <a:t>If p is a prime and p | a1a2 ··· an, where each </a:t>
            </a:r>
            <a:r>
              <a:rPr lang="en-US" sz="3600" dirty="0" err="1"/>
              <a:t>ai</a:t>
            </a:r>
            <a:r>
              <a:rPr lang="en-US" sz="3600" dirty="0"/>
              <a:t> is an integer, then p | </a:t>
            </a:r>
            <a:r>
              <a:rPr lang="en-US" sz="3600" dirty="0" err="1"/>
              <a:t>ai</a:t>
            </a:r>
            <a:r>
              <a:rPr lang="en-US" sz="3600" dirty="0"/>
              <a:t> for some </a:t>
            </a:r>
            <a:r>
              <a:rPr lang="en-US" sz="3600" dirty="0" err="1"/>
              <a:t>i</a:t>
            </a:r>
            <a:r>
              <a:rPr lang="en-US" sz="3600" dirty="0"/>
              <a:t>. </a:t>
            </a:r>
          </a:p>
        </p:txBody>
      </p:sp>
      <p:sp>
        <p:nvSpPr>
          <p:cNvPr id="7" name="Rectangle 6"/>
          <p:cNvSpPr/>
          <p:nvPr/>
        </p:nvSpPr>
        <p:spPr>
          <a:xfrm>
            <a:off x="612775" y="3935811"/>
            <a:ext cx="11039398" cy="4893647"/>
          </a:xfrm>
          <a:prstGeom prst="rect">
            <a:avLst/>
          </a:prstGeom>
        </p:spPr>
        <p:txBody>
          <a:bodyPr wrap="square">
            <a:spAutoFit/>
          </a:bodyPr>
          <a:lstStyle/>
          <a:p>
            <a:r>
              <a:rPr lang="en-US" sz="2400" dirty="0"/>
              <a:t>EXAMPLE: The congruence 14 ≡ 8 (mod 6) holds, but both sides of this congruence cannot be divided by 2 to produce a valid congruence because 14/2 = 7 and 8/2 = 4, but 7 ≡ 4 (mod 6).</a:t>
            </a:r>
          </a:p>
          <a:p>
            <a:endParaRPr lang="en-US" sz="2400" dirty="0"/>
          </a:p>
          <a:p>
            <a:r>
              <a:rPr lang="en-US" sz="2400" dirty="0"/>
              <a:t>Although we cannot divide both sides of a congruence by any integer to produce a valid</a:t>
            </a:r>
          </a:p>
          <a:p>
            <a:r>
              <a:rPr lang="en-US" sz="2400" dirty="0"/>
              <a:t>congruence, we can if this integer is relatively prime to the modulus. </a:t>
            </a:r>
          </a:p>
          <a:p>
            <a:r>
              <a:rPr lang="en-US" sz="2400" dirty="0"/>
              <a:t>Theorem 7 establishes this important fact. We use Lemma 2 in the proof.</a:t>
            </a:r>
          </a:p>
          <a:p>
            <a:endParaRPr lang="en-US" sz="2400" dirty="0"/>
          </a:p>
          <a:p>
            <a:r>
              <a:rPr lang="en-US" sz="2400" b="1" dirty="0"/>
              <a:t>THEOREM 7 </a:t>
            </a:r>
            <a:r>
              <a:rPr lang="en-US" sz="2400" dirty="0"/>
              <a:t>Let m be a positive integer and let a, b, and c be integers. If ac ≡ </a:t>
            </a:r>
            <a:r>
              <a:rPr lang="en-US" sz="2400" dirty="0" err="1"/>
              <a:t>bc</a:t>
            </a:r>
            <a:r>
              <a:rPr lang="en-US" sz="2400" dirty="0"/>
              <a:t> (mod m) and </a:t>
            </a:r>
            <a:r>
              <a:rPr lang="en-US" sz="2400" dirty="0" err="1"/>
              <a:t>gcd</a:t>
            </a:r>
            <a:r>
              <a:rPr lang="en-US" sz="2400" dirty="0"/>
              <a:t>(c, m) = 1, then a ≡ b (mod m).</a:t>
            </a:r>
          </a:p>
          <a:p>
            <a:endParaRPr lang="en-US" sz="2400" dirty="0"/>
          </a:p>
          <a:p>
            <a:r>
              <a:rPr lang="en-US" sz="2400" b="1" dirty="0"/>
              <a:t>Proof: </a:t>
            </a:r>
            <a:r>
              <a:rPr lang="en-US" sz="2400" dirty="0"/>
              <a:t>Because ac ≡ </a:t>
            </a:r>
            <a:r>
              <a:rPr lang="en-US" sz="2400" dirty="0" err="1"/>
              <a:t>bc</a:t>
            </a:r>
            <a:r>
              <a:rPr lang="en-US" sz="2400" dirty="0"/>
              <a:t> (mod m), m | ac − </a:t>
            </a:r>
            <a:r>
              <a:rPr lang="en-US" sz="2400" dirty="0" err="1"/>
              <a:t>bc</a:t>
            </a:r>
            <a:r>
              <a:rPr lang="en-US" sz="2400" dirty="0"/>
              <a:t> = c(a − b). By Lemma 2, because</a:t>
            </a:r>
          </a:p>
          <a:p>
            <a:r>
              <a:rPr lang="en-US" sz="2400" dirty="0" err="1"/>
              <a:t>gcd</a:t>
            </a:r>
            <a:r>
              <a:rPr lang="en-US" sz="2400" dirty="0"/>
              <a:t>(c, m) = 1, it follows that m | a − b. We conclude that a ≡ b (mod 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52520" y="1083600"/>
              <a:ext cx="10894320" cy="7656120"/>
            </p14:xfrm>
          </p:contentPart>
        </mc:Choice>
        <mc:Fallback xmlns="">
          <p:pic>
            <p:nvPicPr>
              <p:cNvPr id="2" name="Ink 1"/>
              <p:cNvPicPr/>
              <p:nvPr/>
            </p:nvPicPr>
            <p:blipFill>
              <a:blip r:embed="rId3"/>
              <a:stretch>
                <a:fillRect/>
              </a:stretch>
            </p:blipFill>
            <p:spPr>
              <a:xfrm>
                <a:off x="443160" y="1074240"/>
                <a:ext cx="10913040" cy="7674840"/>
              </a:xfrm>
              <a:prstGeom prst="rect">
                <a:avLst/>
              </a:prstGeom>
            </p:spPr>
          </p:pic>
        </mc:Fallback>
      </mc:AlternateContent>
    </p:spTree>
    <p:extLst>
      <p:ext uri="{BB962C8B-B14F-4D97-AF65-F5344CB8AC3E}">
        <p14:creationId xmlns:p14="http://schemas.microsoft.com/office/powerpoint/2010/main" val="561947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127798" y="27597"/>
            <a:ext cx="5822748" cy="1107996"/>
          </a:xfrm>
          <a:prstGeom prst="rect">
            <a:avLst/>
          </a:prstGeom>
        </p:spPr>
        <p:txBody>
          <a:bodyPr wrap="none">
            <a:spAutoFit/>
          </a:bodyPr>
          <a:lstStyle/>
          <a:p>
            <a:r>
              <a:rPr lang="en-US" sz="6600" b="1" dirty="0">
                <a:solidFill>
                  <a:srgbClr val="C00000"/>
                </a:solidFill>
                <a:effectLst>
                  <a:outerShdw blurRad="38100" dist="38100" dir="2700000" algn="tl">
                    <a:srgbClr val="000000">
                      <a:alpha val="43137"/>
                    </a:srgbClr>
                  </a:outerShdw>
                </a:effectLst>
              </a:rPr>
              <a:t>Finding Inverses</a:t>
            </a:r>
          </a:p>
        </p:txBody>
      </p:sp>
      <p:sp>
        <p:nvSpPr>
          <p:cNvPr id="3" name="Rectangle 2"/>
          <p:cNvSpPr/>
          <p:nvPr/>
        </p:nvSpPr>
        <p:spPr>
          <a:xfrm>
            <a:off x="460375" y="1010909"/>
            <a:ext cx="11469678" cy="1631216"/>
          </a:xfrm>
          <a:prstGeom prst="rect">
            <a:avLst/>
          </a:prstGeom>
        </p:spPr>
        <p:txBody>
          <a:bodyPr wrap="none">
            <a:spAutoFit/>
          </a:bodyPr>
          <a:lstStyle/>
          <a:p>
            <a:r>
              <a:rPr lang="en-US" sz="4000" b="1" dirty="0">
                <a:solidFill>
                  <a:srgbClr val="0070C0"/>
                </a:solidFill>
                <a:effectLst>
                  <a:outerShdw blurRad="38100" dist="38100" dir="2700000" algn="tl">
                    <a:srgbClr val="000000">
                      <a:alpha val="43137"/>
                    </a:srgbClr>
                  </a:outerShdw>
                </a:effectLst>
              </a:rPr>
              <a:t>Euclidean algorithm vs Extended Euclidean algorithm</a:t>
            </a:r>
          </a:p>
          <a:p>
            <a:pPr algn="ctr"/>
            <a:r>
              <a:rPr lang="en-US" sz="6000" dirty="0"/>
              <a:t>3 modulo 7</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8160" y="880920"/>
              <a:ext cx="11263680" cy="6501240"/>
            </p14:xfrm>
          </p:contentPart>
        </mc:Choice>
        <mc:Fallback xmlns="">
          <p:pic>
            <p:nvPicPr>
              <p:cNvPr id="2" name="Ink 1"/>
              <p:cNvPicPr/>
              <p:nvPr/>
            </p:nvPicPr>
            <p:blipFill>
              <a:blip r:embed="rId3"/>
              <a:stretch>
                <a:fillRect/>
              </a:stretch>
            </p:blipFill>
            <p:spPr>
              <a:xfrm>
                <a:off x="478800" y="871560"/>
                <a:ext cx="11282400" cy="6519960"/>
              </a:xfrm>
              <a:prstGeom prst="rect">
                <a:avLst/>
              </a:prstGeom>
            </p:spPr>
          </p:pic>
        </mc:Fallback>
      </mc:AlternateContent>
    </p:spTree>
    <p:extLst>
      <p:ext uri="{BB962C8B-B14F-4D97-AF65-F5344CB8AC3E}">
        <p14:creationId xmlns:p14="http://schemas.microsoft.com/office/powerpoint/2010/main" val="42532061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987121" y="296409"/>
            <a:ext cx="4282454" cy="830997"/>
          </a:xfrm>
          <a:prstGeom prst="rect">
            <a:avLst/>
          </a:prstGeom>
        </p:spPr>
        <p:txBody>
          <a:bodyPr wrap="none">
            <a:spAutoFit/>
          </a:bodyPr>
          <a:lstStyle/>
          <a:p>
            <a:r>
              <a:rPr lang="en-US" sz="4800" b="1" dirty="0">
                <a:solidFill>
                  <a:srgbClr val="C00000"/>
                </a:solidFill>
                <a:effectLst>
                  <a:outerShdw blurRad="38100" dist="38100" dir="2700000" algn="tl">
                    <a:srgbClr val="000000">
                      <a:alpha val="43137"/>
                    </a:srgbClr>
                  </a:outerShdw>
                </a:effectLst>
              </a:rPr>
              <a:t>Finding Inverses</a:t>
            </a:r>
          </a:p>
        </p:txBody>
      </p:sp>
      <p:pic>
        <p:nvPicPr>
          <p:cNvPr id="2" name="Picture 1"/>
          <p:cNvPicPr>
            <a:picLocks noChangeAspect="1"/>
          </p:cNvPicPr>
          <p:nvPr/>
        </p:nvPicPr>
        <p:blipFill>
          <a:blip r:embed="rId2"/>
          <a:stretch>
            <a:fillRect/>
          </a:stretch>
        </p:blipFill>
        <p:spPr>
          <a:xfrm>
            <a:off x="155575" y="1513039"/>
            <a:ext cx="11584409" cy="6319953"/>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750320" y="2178720"/>
              <a:ext cx="9596520" cy="5572440"/>
            </p14:xfrm>
          </p:contentPart>
        </mc:Choice>
        <mc:Fallback xmlns="">
          <p:pic>
            <p:nvPicPr>
              <p:cNvPr id="3" name="Ink 2"/>
              <p:cNvPicPr/>
              <p:nvPr/>
            </p:nvPicPr>
            <p:blipFill>
              <a:blip r:embed="rId4"/>
              <a:stretch>
                <a:fillRect/>
              </a:stretch>
            </p:blipFill>
            <p:spPr>
              <a:xfrm>
                <a:off x="1740960" y="2169360"/>
                <a:ext cx="9615240" cy="5591160"/>
              </a:xfrm>
              <a:prstGeom prst="rect">
                <a:avLst/>
              </a:prstGeom>
            </p:spPr>
          </p:pic>
        </mc:Fallback>
      </mc:AlternateContent>
    </p:spTree>
    <p:extLst>
      <p:ext uri="{BB962C8B-B14F-4D97-AF65-F5344CB8AC3E}">
        <p14:creationId xmlns:p14="http://schemas.microsoft.com/office/powerpoint/2010/main" val="1336637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987121" y="296409"/>
            <a:ext cx="4795865" cy="923330"/>
          </a:xfrm>
          <a:prstGeom prst="rect">
            <a:avLst/>
          </a:prstGeom>
        </p:spPr>
        <p:txBody>
          <a:bodyPr wrap="none">
            <a:spAutoFit/>
          </a:bodyPr>
          <a:lstStyle/>
          <a:p>
            <a:r>
              <a:rPr lang="en-US" sz="5400" b="1" dirty="0">
                <a:solidFill>
                  <a:srgbClr val="C00000"/>
                </a:solidFill>
                <a:effectLst>
                  <a:outerShdw blurRad="38100" dist="38100" dir="2700000" algn="tl">
                    <a:srgbClr val="000000">
                      <a:alpha val="43137"/>
                    </a:srgbClr>
                  </a:outerShdw>
                </a:effectLst>
              </a:rPr>
              <a:t>Finding Inverses</a:t>
            </a:r>
          </a:p>
        </p:txBody>
      </p:sp>
      <p:pic>
        <p:nvPicPr>
          <p:cNvPr id="3" name="Picture 2"/>
          <p:cNvPicPr>
            <a:picLocks noChangeAspect="1"/>
          </p:cNvPicPr>
          <p:nvPr/>
        </p:nvPicPr>
        <p:blipFill>
          <a:blip r:embed="rId2"/>
          <a:stretch>
            <a:fillRect/>
          </a:stretch>
        </p:blipFill>
        <p:spPr>
          <a:xfrm>
            <a:off x="307975" y="1515794"/>
            <a:ext cx="11587878" cy="6328216"/>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26520" y="1500120"/>
              <a:ext cx="10049040" cy="6298920"/>
            </p14:xfrm>
          </p:contentPart>
        </mc:Choice>
        <mc:Fallback xmlns="">
          <p:pic>
            <p:nvPicPr>
              <p:cNvPr id="2" name="Ink 1"/>
              <p:cNvPicPr/>
              <p:nvPr/>
            </p:nvPicPr>
            <p:blipFill>
              <a:blip r:embed="rId4"/>
              <a:stretch>
                <a:fillRect/>
              </a:stretch>
            </p:blipFill>
            <p:spPr>
              <a:xfrm>
                <a:off x="1217160" y="1490760"/>
                <a:ext cx="10067760" cy="6317640"/>
              </a:xfrm>
              <a:prstGeom prst="rect">
                <a:avLst/>
              </a:prstGeom>
            </p:spPr>
          </p:pic>
        </mc:Fallback>
      </mc:AlternateContent>
    </p:spTree>
    <p:extLst>
      <p:ext uri="{BB962C8B-B14F-4D97-AF65-F5344CB8AC3E}">
        <p14:creationId xmlns:p14="http://schemas.microsoft.com/office/powerpoint/2010/main" val="1776948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917575" y="312737"/>
            <a:ext cx="10598414" cy="923330"/>
          </a:xfrm>
          <a:prstGeom prst="rect">
            <a:avLst/>
          </a:prstGeom>
        </p:spPr>
        <p:txBody>
          <a:bodyPr wrap="none">
            <a:spAutoFit/>
          </a:bodyPr>
          <a:lstStyle/>
          <a:p>
            <a:r>
              <a:rPr lang="en-US" sz="5400" b="1" dirty="0">
                <a:solidFill>
                  <a:srgbClr val="C00000"/>
                </a:solidFill>
                <a:effectLst>
                  <a:outerShdw blurRad="38100" dist="38100" dir="2700000" algn="tl">
                    <a:srgbClr val="000000">
                      <a:alpha val="43137"/>
                    </a:srgbClr>
                  </a:outerShdw>
                </a:effectLst>
              </a:rPr>
              <a:t>Using Inverses to Solve </a:t>
            </a:r>
            <a:r>
              <a:rPr lang="en-US" sz="5400" b="1" dirty="0" err="1">
                <a:solidFill>
                  <a:srgbClr val="C00000"/>
                </a:solidFill>
                <a:effectLst>
                  <a:outerShdw blurRad="38100" dist="38100" dir="2700000" algn="tl">
                    <a:srgbClr val="000000">
                      <a:alpha val="43137"/>
                    </a:srgbClr>
                  </a:outerShdw>
                </a:effectLst>
              </a:rPr>
              <a:t>Congruences</a:t>
            </a:r>
            <a:endParaRPr lang="en-US" sz="5400" b="1" dirty="0">
              <a:solidFill>
                <a:srgbClr val="C00000"/>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stretch>
            <a:fillRect/>
          </a:stretch>
        </p:blipFill>
        <p:spPr>
          <a:xfrm>
            <a:off x="155575" y="1280705"/>
            <a:ext cx="11786709" cy="7029741"/>
          </a:xfrm>
          <a:prstGeom prst="rect">
            <a:avLst/>
          </a:prstGeom>
        </p:spPr>
      </p:pic>
      <p:sp>
        <p:nvSpPr>
          <p:cNvPr id="7" name="Rectangle 6"/>
          <p:cNvSpPr/>
          <p:nvPr/>
        </p:nvSpPr>
        <p:spPr>
          <a:xfrm>
            <a:off x="793219" y="8310446"/>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54800" y="1738440"/>
              <a:ext cx="11537640" cy="6560640"/>
            </p14:xfrm>
          </p:contentPart>
        </mc:Choice>
        <mc:Fallback xmlns="">
          <p:pic>
            <p:nvPicPr>
              <p:cNvPr id="3" name="Ink 2"/>
              <p:cNvPicPr/>
              <p:nvPr/>
            </p:nvPicPr>
            <p:blipFill>
              <a:blip r:embed="rId4"/>
              <a:stretch>
                <a:fillRect/>
              </a:stretch>
            </p:blipFill>
            <p:spPr>
              <a:xfrm>
                <a:off x="145440" y="1729080"/>
                <a:ext cx="11556360" cy="6579360"/>
              </a:xfrm>
              <a:prstGeom prst="rect">
                <a:avLst/>
              </a:prstGeom>
            </p:spPr>
          </p:pic>
        </mc:Fallback>
      </mc:AlternateContent>
    </p:spTree>
    <p:extLst>
      <p:ext uri="{BB962C8B-B14F-4D97-AF65-F5344CB8AC3E}">
        <p14:creationId xmlns:p14="http://schemas.microsoft.com/office/powerpoint/2010/main" val="3567846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4200223" y="3185060"/>
            <a:ext cx="3496726" cy="1446550"/>
          </a:xfrm>
          <a:prstGeom prst="rect">
            <a:avLst/>
          </a:prstGeom>
        </p:spPr>
        <p:txBody>
          <a:bodyPr wrap="none">
            <a:spAutoFit/>
          </a:bodyPr>
          <a:lstStyle/>
          <a:p>
            <a:r>
              <a:rPr lang="en-US" sz="8800" b="1" dirty="0">
                <a:solidFill>
                  <a:srgbClr val="C00000"/>
                </a:solidFill>
              </a:rPr>
              <a:t>Thanks</a:t>
            </a:r>
            <a:endParaRPr lang="en-US" sz="8800" b="1"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5697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231952" y="20349"/>
            <a:ext cx="4999254" cy="584775"/>
          </a:xfrm>
          <a:prstGeom prst="rect">
            <a:avLst/>
          </a:prstGeom>
        </p:spPr>
        <p:txBody>
          <a:bodyPr wrap="none">
            <a:spAutoFit/>
          </a:bodyPr>
          <a:lstStyle/>
          <a:p>
            <a:r>
              <a:rPr lang="en-US" sz="3200" b="1" dirty="0">
                <a:solidFill>
                  <a:srgbClr val="C00000"/>
                </a:solidFill>
                <a:effectLst>
                  <a:outerShdw blurRad="38100" dist="38100" dir="2700000" algn="tl">
                    <a:srgbClr val="000000">
                      <a:alpha val="43137"/>
                    </a:srgbClr>
                  </a:outerShdw>
                </a:effectLst>
              </a:rPr>
              <a:t>4.1.3 The Division Algorithm</a:t>
            </a:r>
          </a:p>
        </p:txBody>
      </p:sp>
      <p:sp>
        <p:nvSpPr>
          <p:cNvPr id="6" name="Rectangle 5"/>
          <p:cNvSpPr/>
          <p:nvPr/>
        </p:nvSpPr>
        <p:spPr>
          <a:xfrm>
            <a:off x="155575" y="763586"/>
            <a:ext cx="11712313" cy="5262979"/>
          </a:xfrm>
          <a:prstGeom prst="rect">
            <a:avLst/>
          </a:prstGeom>
        </p:spPr>
        <p:txBody>
          <a:bodyPr wrap="square">
            <a:spAutoFit/>
          </a:bodyPr>
          <a:lstStyle/>
          <a:p>
            <a:pPr algn="just"/>
            <a:r>
              <a:rPr lang="en-US" sz="2800" dirty="0"/>
              <a:t>When an integer is divided by a positive integer, there is a quotient and a remainder, as the division algorithm shows. </a:t>
            </a:r>
          </a:p>
          <a:p>
            <a:pPr algn="just"/>
            <a:r>
              <a:rPr lang="en-US" sz="2800" b="1" dirty="0"/>
              <a:t>THE DIVISION ALGORITHM Let a be an integer and d a positive integer. Then there are unique integers q and r, with 0 ≤ r &lt; d, such that a = dq + r.</a:t>
            </a:r>
          </a:p>
          <a:p>
            <a:pPr algn="just"/>
            <a:endParaRPr lang="en-US" sz="2800" dirty="0"/>
          </a:p>
          <a:p>
            <a:pPr algn="just"/>
            <a:r>
              <a:rPr lang="en-US" sz="2800" i="1" dirty="0"/>
              <a:t>In the equality given in the division algorithm, d is called the divisor, a is called the dividend, q is called the quotient, and r is called the remainder. This notation is used to express the quotient and remainder: q = a div d, r = a mod d. </a:t>
            </a:r>
          </a:p>
          <a:p>
            <a:pPr algn="just"/>
            <a:endParaRPr lang="en-US" sz="2800" dirty="0"/>
          </a:p>
          <a:p>
            <a:pPr algn="just"/>
            <a:r>
              <a:rPr lang="en-US" sz="2800" b="1" dirty="0"/>
              <a:t>Remark: </a:t>
            </a:r>
            <a:r>
              <a:rPr lang="en-US" sz="2800" dirty="0"/>
              <a:t>Note that both a div d and a mod d for a fixed d are functions on the set of integers. Furthermore, when a is an integer and d is a positive integer, we have a div d = ⌊a∕d⌋ and a mod d = a − d.</a:t>
            </a: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62784" y="5896985"/>
            <a:ext cx="11105104" cy="2780414"/>
          </a:xfrm>
          <a:prstGeom prst="rect">
            <a:avLst/>
          </a:prstGeom>
        </p:spPr>
      </p:pic>
      <p:sp>
        <p:nvSpPr>
          <p:cNvPr id="8" name="Rectangle 7"/>
          <p:cNvSpPr/>
          <p:nvPr/>
        </p:nvSpPr>
        <p:spPr>
          <a:xfrm>
            <a:off x="762784" y="8415789"/>
            <a:ext cx="10153837" cy="523220"/>
          </a:xfrm>
          <a:prstGeom prst="rect">
            <a:avLst/>
          </a:prstGeom>
        </p:spPr>
        <p:txBody>
          <a:bodyPr wrap="square">
            <a:spAutoFit/>
          </a:bodyPr>
          <a:lstStyle/>
          <a:p>
            <a:r>
              <a:rPr lang="en-US" sz="2800" b="1" dirty="0">
                <a:solidFill>
                  <a:srgbClr val="C00000"/>
                </a:solidFill>
                <a:effectLst>
                  <a:outerShdw blurRad="38100" dist="38100" dir="2700000" algn="tl">
                    <a:srgbClr val="000000">
                      <a:alpha val="43137"/>
                    </a:srgbClr>
                  </a:outerShdw>
                </a:effectLst>
              </a:rPr>
              <a:t>What are the quotient and remainder when −11 is divided by 3?</a:t>
            </a:r>
          </a:p>
        </p:txBody>
      </p:sp>
    </p:spTree>
    <p:extLst>
      <p:ext uri="{BB962C8B-B14F-4D97-AF65-F5344CB8AC3E}">
        <p14:creationId xmlns:p14="http://schemas.microsoft.com/office/powerpoint/2010/main" val="4178267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972281" y="12202"/>
            <a:ext cx="9695026" cy="923330"/>
          </a:xfrm>
          <a:prstGeom prst="rect">
            <a:avLst/>
          </a:prstGeom>
        </p:spPr>
        <p:txBody>
          <a:bodyPr wrap="none">
            <a:spAutoFit/>
          </a:bodyPr>
          <a:lstStyle/>
          <a:p>
            <a:r>
              <a:rPr lang="en-US" sz="5400" b="1" dirty="0">
                <a:solidFill>
                  <a:srgbClr val="C00000"/>
                </a:solidFill>
              </a:rPr>
              <a:t>The Chinese Remainder Theorem</a:t>
            </a:r>
            <a:endParaRPr lang="en-US" sz="5400" b="1" dirty="0">
              <a:solidFill>
                <a:srgbClr val="C00000"/>
              </a:solidFill>
              <a:effectLst>
                <a:outerShdw blurRad="38100" dist="38100" dir="2700000" algn="tl">
                  <a:srgbClr val="000000">
                    <a:alpha val="43137"/>
                  </a:srgbClr>
                </a:outerShdw>
              </a:effectLst>
            </a:endParaRPr>
          </a:p>
        </p:txBody>
      </p:sp>
      <p:pic>
        <p:nvPicPr>
          <p:cNvPr id="7" name="Picture 6"/>
          <p:cNvPicPr>
            <a:picLocks noChangeAspect="1"/>
          </p:cNvPicPr>
          <p:nvPr/>
        </p:nvPicPr>
        <p:blipFill>
          <a:blip r:embed="rId2"/>
          <a:stretch>
            <a:fillRect/>
          </a:stretch>
        </p:blipFill>
        <p:spPr>
          <a:xfrm>
            <a:off x="1233506" y="7007187"/>
            <a:ext cx="9172575" cy="990600"/>
          </a:xfrm>
          <a:prstGeom prst="rect">
            <a:avLst/>
          </a:prstGeom>
        </p:spPr>
      </p:pic>
      <p:pic>
        <p:nvPicPr>
          <p:cNvPr id="8" name="Picture 7"/>
          <p:cNvPicPr>
            <a:picLocks noChangeAspect="1"/>
          </p:cNvPicPr>
          <p:nvPr/>
        </p:nvPicPr>
        <p:blipFill>
          <a:blip r:embed="rId3"/>
          <a:stretch>
            <a:fillRect/>
          </a:stretch>
        </p:blipFill>
        <p:spPr>
          <a:xfrm>
            <a:off x="1084449" y="935532"/>
            <a:ext cx="9582858" cy="4141451"/>
          </a:xfrm>
          <a:prstGeom prst="rect">
            <a:avLst/>
          </a:prstGeom>
        </p:spPr>
      </p:pic>
      <p:sp>
        <p:nvSpPr>
          <p:cNvPr id="12" name="Rectangle 11"/>
          <p:cNvSpPr/>
          <p:nvPr/>
        </p:nvSpPr>
        <p:spPr>
          <a:xfrm>
            <a:off x="854805" y="5126363"/>
            <a:ext cx="10452427" cy="1631216"/>
          </a:xfrm>
          <a:prstGeom prst="rect">
            <a:avLst/>
          </a:prstGeom>
        </p:spPr>
        <p:txBody>
          <a:bodyPr wrap="square">
            <a:spAutoFit/>
          </a:bodyPr>
          <a:lstStyle/>
          <a:p>
            <a:pPr algn="just"/>
            <a:r>
              <a:rPr lang="en-US" sz="2000" dirty="0">
                <a:solidFill>
                  <a:srgbClr val="202124"/>
                </a:solidFill>
                <a:latin typeface="arial" panose="020B0604020202020204" pitchFamily="34" charset="0"/>
              </a:rPr>
              <a:t>The Chinese remainder theorem, named after the Chinese heritage of problems involving systems of linear </a:t>
            </a:r>
            <a:r>
              <a:rPr lang="en-US" sz="2000" dirty="0" err="1">
                <a:solidFill>
                  <a:srgbClr val="202124"/>
                </a:solidFill>
                <a:latin typeface="arial" panose="020B0604020202020204" pitchFamily="34" charset="0"/>
              </a:rPr>
              <a:t>congruences</a:t>
            </a:r>
            <a:r>
              <a:rPr lang="en-US" sz="2000" dirty="0">
                <a:solidFill>
                  <a:srgbClr val="202124"/>
                </a:solidFill>
                <a:latin typeface="arial" panose="020B0604020202020204" pitchFamily="34" charset="0"/>
              </a:rPr>
              <a:t>, the Chinese remainder theorem says we can uniquely solve every pair of </a:t>
            </a:r>
            <a:r>
              <a:rPr lang="en-US" sz="2000" dirty="0" err="1">
                <a:solidFill>
                  <a:srgbClr val="202124"/>
                </a:solidFill>
                <a:latin typeface="arial" panose="020B0604020202020204" pitchFamily="34" charset="0"/>
              </a:rPr>
              <a:t>congruences</a:t>
            </a:r>
            <a:r>
              <a:rPr lang="en-US" sz="2000" dirty="0">
                <a:solidFill>
                  <a:srgbClr val="202124"/>
                </a:solidFill>
                <a:latin typeface="arial" panose="020B0604020202020204" pitchFamily="34" charset="0"/>
              </a:rPr>
              <a:t> having relatively prime moduli. x ≡ a mod m, x ≡ b mod n has a solution, and this solution is uniquely determined modulo </a:t>
            </a:r>
            <a:r>
              <a:rPr lang="en-US" sz="2000" dirty="0" err="1">
                <a:solidFill>
                  <a:srgbClr val="202124"/>
                </a:solidFill>
                <a:latin typeface="arial" panose="020B0604020202020204" pitchFamily="34" charset="0"/>
              </a:rPr>
              <a:t>mn</a:t>
            </a:r>
            <a:r>
              <a:rPr lang="en-US" sz="2000" dirty="0">
                <a:solidFill>
                  <a:srgbClr val="202124"/>
                </a:solidFill>
                <a:latin typeface="arial" panose="020B0604020202020204" pitchFamily="34" charset="0"/>
              </a:rPr>
              <a:t>. What is important here is that m and n are relatively prime. There are no constraints at all on a and b.</a:t>
            </a:r>
          </a:p>
        </p:txBody>
      </p:sp>
    </p:spTree>
    <p:extLst>
      <p:ext uri="{BB962C8B-B14F-4D97-AF65-F5344CB8AC3E}">
        <p14:creationId xmlns:p14="http://schemas.microsoft.com/office/powerpoint/2010/main" val="8639622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972281" y="12202"/>
            <a:ext cx="9695026" cy="923330"/>
          </a:xfrm>
          <a:prstGeom prst="rect">
            <a:avLst/>
          </a:prstGeom>
        </p:spPr>
        <p:txBody>
          <a:bodyPr wrap="none">
            <a:spAutoFit/>
          </a:bodyPr>
          <a:lstStyle/>
          <a:p>
            <a:r>
              <a:rPr lang="en-US" sz="5400" b="1" dirty="0">
                <a:solidFill>
                  <a:srgbClr val="C00000"/>
                </a:solidFill>
              </a:rPr>
              <a:t>The Chinese Remainder Theorem</a:t>
            </a:r>
            <a:endParaRPr lang="en-US" sz="5400" b="1" dirty="0">
              <a:solidFill>
                <a:srgbClr val="C00000"/>
              </a:solidFill>
              <a:effectLst>
                <a:outerShdw blurRad="38100" dist="38100" dir="2700000" algn="tl">
                  <a:srgbClr val="000000">
                    <a:alpha val="43137"/>
                  </a:srgbClr>
                </a:outerShdw>
              </a:effectLst>
            </a:endParaRPr>
          </a:p>
        </p:txBody>
      </p:sp>
      <p:sp>
        <p:nvSpPr>
          <p:cNvPr id="3" name="Rectangle 2"/>
          <p:cNvSpPr/>
          <p:nvPr/>
        </p:nvSpPr>
        <p:spPr>
          <a:xfrm>
            <a:off x="307975" y="1330303"/>
            <a:ext cx="11632473" cy="6555641"/>
          </a:xfrm>
          <a:prstGeom prst="rect">
            <a:avLst/>
          </a:prstGeom>
        </p:spPr>
        <p:txBody>
          <a:bodyPr wrap="square">
            <a:spAutoFit/>
          </a:bodyPr>
          <a:lstStyle/>
          <a:p>
            <a:pPr algn="just"/>
            <a:r>
              <a:rPr lang="en-US" sz="3600" b="1" dirty="0"/>
              <a:t>Word Problem: </a:t>
            </a:r>
          </a:p>
          <a:p>
            <a:pPr algn="just"/>
            <a:r>
              <a:rPr lang="en-US" sz="3200" dirty="0"/>
              <a:t>Jessica breeds rabbits. She's not sure exactly how many she has today, but as she was moving them about this morning, she noticed some things. When she fed them, in groups of 5, she had 4 left over. When she bathed them, in groups of 8, she had a group of 6 left over. She took them outside to romp in groups of 9, but then the last group consisted of only 8. She's positive that there are fewer than 250 rabbits - but how many does she have?</a:t>
            </a:r>
          </a:p>
          <a:p>
            <a:pPr algn="just"/>
            <a:r>
              <a:rPr lang="en-US" sz="3200" dirty="0"/>
              <a:t>Solution:</a:t>
            </a:r>
          </a:p>
          <a:p>
            <a:pPr algn="just"/>
            <a:r>
              <a:rPr lang="en-US" sz="3200" dirty="0"/>
              <a:t>We have the following </a:t>
            </a:r>
            <a:r>
              <a:rPr lang="en-US" sz="3200" dirty="0" err="1"/>
              <a:t>congurences</a:t>
            </a:r>
            <a:endParaRPr lang="en-US" sz="3200" dirty="0"/>
          </a:p>
          <a:p>
            <a:pPr algn="just"/>
            <a:r>
              <a:rPr lang="en-US" sz="3200" i="1" dirty="0"/>
              <a:t> x </a:t>
            </a:r>
            <a:r>
              <a:rPr lang="en-US" sz="3200" dirty="0">
                <a:latin typeface="Cambria Math"/>
                <a:ea typeface="Cambria Math"/>
              </a:rPr>
              <a:t>≡</a:t>
            </a:r>
            <a:r>
              <a:rPr lang="en-US" sz="3200" dirty="0"/>
              <a:t> </a:t>
            </a:r>
            <a:r>
              <a:rPr lang="en-US" sz="3200" dirty="0">
                <a:latin typeface="Cambria Math" pitchFamily="18" charset="0"/>
                <a:ea typeface="Cambria Math" pitchFamily="18" charset="0"/>
              </a:rPr>
              <a:t>4 </a:t>
            </a:r>
            <a:r>
              <a:rPr lang="en-US" sz="3200" dirty="0"/>
              <a:t>( mod </a:t>
            </a:r>
            <a:r>
              <a:rPr lang="en-US" sz="3200" dirty="0">
                <a:latin typeface="Cambria Math" pitchFamily="18" charset="0"/>
                <a:ea typeface="Cambria Math" pitchFamily="18" charset="0"/>
              </a:rPr>
              <a:t>5</a:t>
            </a:r>
            <a:r>
              <a:rPr lang="en-US" sz="3200" dirty="0"/>
              <a:t>), </a:t>
            </a:r>
          </a:p>
          <a:p>
            <a:pPr algn="just"/>
            <a:r>
              <a:rPr lang="en-US" sz="3200" dirty="0"/>
              <a:t> </a:t>
            </a:r>
            <a:r>
              <a:rPr lang="en-US" sz="3200" i="1" dirty="0"/>
              <a:t>x </a:t>
            </a:r>
            <a:r>
              <a:rPr lang="en-US" sz="3200" dirty="0">
                <a:latin typeface="Cambria Math"/>
                <a:ea typeface="Cambria Math"/>
              </a:rPr>
              <a:t>≡</a:t>
            </a:r>
            <a:r>
              <a:rPr lang="en-US" sz="3200" dirty="0"/>
              <a:t> </a:t>
            </a:r>
            <a:r>
              <a:rPr lang="en-US" sz="3200" dirty="0">
                <a:latin typeface="Cambria Math" pitchFamily="18" charset="0"/>
                <a:ea typeface="Cambria Math" pitchFamily="18" charset="0"/>
              </a:rPr>
              <a:t>6 </a:t>
            </a:r>
            <a:r>
              <a:rPr lang="en-US" sz="3200" dirty="0"/>
              <a:t>( mod </a:t>
            </a:r>
            <a:r>
              <a:rPr lang="en-US" sz="3200" dirty="0">
                <a:latin typeface="Cambria Math" pitchFamily="18" charset="0"/>
                <a:ea typeface="Cambria Math" pitchFamily="18" charset="0"/>
              </a:rPr>
              <a:t>8</a:t>
            </a:r>
            <a:r>
              <a:rPr lang="en-US" sz="3200" dirty="0"/>
              <a:t>),</a:t>
            </a:r>
          </a:p>
          <a:p>
            <a:pPr algn="just"/>
            <a:r>
              <a:rPr lang="en-US" sz="3200" dirty="0"/>
              <a:t> </a:t>
            </a:r>
            <a:r>
              <a:rPr lang="en-US" sz="3200" i="1" dirty="0"/>
              <a:t>x </a:t>
            </a:r>
            <a:r>
              <a:rPr lang="en-US" sz="3200" dirty="0">
                <a:latin typeface="Cambria Math"/>
                <a:ea typeface="Cambria Math"/>
              </a:rPr>
              <a:t>≡</a:t>
            </a:r>
            <a:r>
              <a:rPr lang="en-US" sz="3200" dirty="0"/>
              <a:t> </a:t>
            </a:r>
            <a:r>
              <a:rPr lang="en-US" sz="3200" dirty="0">
                <a:latin typeface="Cambria Math" pitchFamily="18" charset="0"/>
                <a:ea typeface="Cambria Math" pitchFamily="18" charset="0"/>
              </a:rPr>
              <a:t>8 </a:t>
            </a:r>
            <a:r>
              <a:rPr lang="en-US" sz="3200" dirty="0"/>
              <a:t>( mod </a:t>
            </a:r>
            <a:r>
              <a:rPr lang="en-US" sz="3200" dirty="0">
                <a:latin typeface="Cambria Math" pitchFamily="18" charset="0"/>
                <a:ea typeface="Cambria Math" pitchFamily="18" charset="0"/>
              </a:rPr>
              <a:t>9</a:t>
            </a:r>
            <a:r>
              <a:rPr lang="en-US" sz="3200" dirty="0"/>
              <a:t>).</a:t>
            </a:r>
          </a:p>
        </p:txBody>
      </p:sp>
      <p:sp>
        <p:nvSpPr>
          <p:cNvPr id="7" name="Rectangle 6"/>
          <p:cNvSpPr/>
          <p:nvPr/>
        </p:nvSpPr>
        <p:spPr>
          <a:xfrm>
            <a:off x="793219" y="8292861"/>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spTree>
    <p:extLst>
      <p:ext uri="{BB962C8B-B14F-4D97-AF65-F5344CB8AC3E}">
        <p14:creationId xmlns:p14="http://schemas.microsoft.com/office/powerpoint/2010/main" val="2215550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961037" y="7937"/>
            <a:ext cx="7167540" cy="923330"/>
          </a:xfrm>
          <a:prstGeom prst="rect">
            <a:avLst/>
          </a:prstGeom>
        </p:spPr>
        <p:txBody>
          <a:bodyPr wrap="none">
            <a:spAutoFit/>
          </a:bodyPr>
          <a:lstStyle/>
          <a:p>
            <a:r>
              <a:rPr lang="en-US" sz="5400" b="1" dirty="0">
                <a:solidFill>
                  <a:srgbClr val="C00000"/>
                </a:solidFill>
                <a:effectLst>
                  <a:outerShdw blurRad="38100" dist="38100" dir="2700000" algn="tl">
                    <a:srgbClr val="000000">
                      <a:alpha val="43137"/>
                    </a:srgbClr>
                  </a:outerShdw>
                </a:effectLst>
              </a:rPr>
              <a:t>Fermat’s Little Theorem </a:t>
            </a:r>
          </a:p>
        </p:txBody>
      </p:sp>
      <p:sp>
        <p:nvSpPr>
          <p:cNvPr id="7" name="Rectangle 6"/>
          <p:cNvSpPr/>
          <p:nvPr/>
        </p:nvSpPr>
        <p:spPr>
          <a:xfrm>
            <a:off x="793219" y="8310446"/>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3" name="Picture 2"/>
          <p:cNvPicPr>
            <a:picLocks noChangeAspect="1"/>
          </p:cNvPicPr>
          <p:nvPr/>
        </p:nvPicPr>
        <p:blipFill>
          <a:blip r:embed="rId2"/>
          <a:stretch>
            <a:fillRect/>
          </a:stretch>
        </p:blipFill>
        <p:spPr>
          <a:xfrm>
            <a:off x="1162393" y="1107537"/>
            <a:ext cx="10459161" cy="6725456"/>
          </a:xfrm>
          <a:prstGeom prst="rect">
            <a:avLst/>
          </a:prstGeom>
        </p:spPr>
      </p:pic>
    </p:spTree>
    <p:extLst>
      <p:ext uri="{BB962C8B-B14F-4D97-AF65-F5344CB8AC3E}">
        <p14:creationId xmlns:p14="http://schemas.microsoft.com/office/powerpoint/2010/main" val="2877055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2961037" y="7937"/>
            <a:ext cx="7167540" cy="923330"/>
          </a:xfrm>
          <a:prstGeom prst="rect">
            <a:avLst/>
          </a:prstGeom>
        </p:spPr>
        <p:txBody>
          <a:bodyPr wrap="none">
            <a:spAutoFit/>
          </a:bodyPr>
          <a:lstStyle/>
          <a:p>
            <a:r>
              <a:rPr lang="en-US" sz="5400" b="1" dirty="0">
                <a:solidFill>
                  <a:srgbClr val="C00000"/>
                </a:solidFill>
                <a:effectLst>
                  <a:outerShdw blurRad="38100" dist="38100" dir="2700000" algn="tl">
                    <a:srgbClr val="000000">
                      <a:alpha val="43137"/>
                    </a:srgbClr>
                  </a:outerShdw>
                </a:effectLst>
              </a:rPr>
              <a:t>Fermat’s Little Theorem </a:t>
            </a:r>
          </a:p>
        </p:txBody>
      </p:sp>
      <p:sp>
        <p:nvSpPr>
          <p:cNvPr id="7" name="Rectangle 6"/>
          <p:cNvSpPr/>
          <p:nvPr/>
        </p:nvSpPr>
        <p:spPr>
          <a:xfrm>
            <a:off x="793219" y="8310446"/>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2" name="Picture 1"/>
          <p:cNvPicPr>
            <a:picLocks noChangeAspect="1"/>
          </p:cNvPicPr>
          <p:nvPr/>
        </p:nvPicPr>
        <p:blipFill>
          <a:blip r:embed="rId2"/>
          <a:stretch>
            <a:fillRect/>
          </a:stretch>
        </p:blipFill>
        <p:spPr>
          <a:xfrm>
            <a:off x="155575" y="933967"/>
            <a:ext cx="11946014" cy="3746744"/>
          </a:xfrm>
          <a:prstGeom prst="rect">
            <a:avLst/>
          </a:prstGeom>
        </p:spPr>
      </p:pic>
      <p:pic>
        <p:nvPicPr>
          <p:cNvPr id="1026" name="Picture 2" descr="Fermat's And Euler's Theorems"/>
          <p:cNvPicPr>
            <a:picLocks noChangeAspect="1" noChangeArrowheads="1"/>
          </p:cNvPicPr>
          <p:nvPr/>
        </p:nvPicPr>
        <p:blipFill rotWithShape="1">
          <a:blip r:embed="rId3">
            <a:extLst>
              <a:ext uri="{28A0092B-C50C-407E-A947-70E740481C1C}">
                <a14:useLocalDpi xmlns:a14="http://schemas.microsoft.com/office/drawing/2010/main" val="0"/>
              </a:ext>
            </a:extLst>
          </a:blip>
          <a:srcRect t="5942" b="8370"/>
          <a:stretch/>
        </p:blipFill>
        <p:spPr bwMode="auto">
          <a:xfrm>
            <a:off x="1720778" y="5149540"/>
            <a:ext cx="7546296" cy="301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449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793219" y="8310446"/>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3" name="Picture 2">
            <a:extLst>
              <a:ext uri="{FF2B5EF4-FFF2-40B4-BE49-F238E27FC236}">
                <a16:creationId xmlns:a16="http://schemas.microsoft.com/office/drawing/2014/main" id="{BAA0E3CF-D3D9-56AD-E20D-57A87054FEA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5300"/>
                    </a14:imgEffect>
                  </a14:imgLayer>
                </a14:imgProps>
              </a:ext>
            </a:extLst>
          </a:blip>
          <a:stretch>
            <a:fillRect/>
          </a:stretch>
        </p:blipFill>
        <p:spPr>
          <a:xfrm>
            <a:off x="190744" y="183783"/>
            <a:ext cx="11716727" cy="8015417"/>
          </a:xfrm>
          <a:prstGeom prst="rect">
            <a:avLst/>
          </a:prstGeom>
        </p:spPr>
      </p:pic>
    </p:spTree>
    <p:extLst>
      <p:ext uri="{BB962C8B-B14F-4D97-AF65-F5344CB8AC3E}">
        <p14:creationId xmlns:p14="http://schemas.microsoft.com/office/powerpoint/2010/main" val="578217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699591" y="7937"/>
            <a:ext cx="3991798" cy="923330"/>
          </a:xfrm>
          <a:prstGeom prst="rect">
            <a:avLst/>
          </a:prstGeom>
        </p:spPr>
        <p:txBody>
          <a:bodyPr wrap="none">
            <a:spAutoFit/>
          </a:bodyPr>
          <a:lstStyle/>
          <a:p>
            <a:r>
              <a:rPr lang="en-US" sz="5400" b="1" dirty="0">
                <a:solidFill>
                  <a:srgbClr val="C00000"/>
                </a:solidFill>
                <a:effectLst>
                  <a:outerShdw blurRad="38100" dist="38100" dir="2700000" algn="tl">
                    <a:srgbClr val="000000">
                      <a:alpha val="43137"/>
                    </a:srgbClr>
                  </a:outerShdw>
                </a:effectLst>
              </a:rPr>
              <a:t>Pseudoprime</a:t>
            </a:r>
          </a:p>
        </p:txBody>
      </p:sp>
      <p:sp>
        <p:nvSpPr>
          <p:cNvPr id="7" name="Rectangle 6"/>
          <p:cNvSpPr/>
          <p:nvPr/>
        </p:nvSpPr>
        <p:spPr>
          <a:xfrm>
            <a:off x="793219" y="8310446"/>
            <a:ext cx="11005850" cy="692497"/>
          </a:xfrm>
          <a:prstGeom prst="rect">
            <a:avLst/>
          </a:prstGeom>
        </p:spPr>
        <p:txBody>
          <a:bodyPr wrap="square">
            <a:spAutoFit/>
          </a:bodyPr>
          <a:lstStyle/>
          <a:p>
            <a:r>
              <a:rPr lang="en-US" sz="2100" b="1" dirty="0">
                <a:solidFill>
                  <a:srgbClr val="C00000"/>
                </a:solidFill>
                <a:effectLst>
                  <a:outerShdw blurRad="38100" dist="38100" dir="2700000" algn="tl">
                    <a:srgbClr val="000000">
                      <a:alpha val="43137"/>
                    </a:srgbClr>
                  </a:outerShdw>
                </a:effectLst>
              </a:rPr>
              <a:t>FREE:  </a:t>
            </a:r>
            <a:r>
              <a:rPr lang="en-US" sz="1800" b="1" dirty="0">
                <a:solidFill>
                  <a:srgbClr val="00B050"/>
                </a:solidFill>
              </a:rPr>
              <a:t>For Complete Playlist: 	        https://www.youtube.com/c/FahadHussaintutorial/playlists</a:t>
            </a:r>
          </a:p>
          <a:p>
            <a:r>
              <a:rPr lang="en-US" sz="1800" b="1" dirty="0">
                <a:solidFill>
                  <a:srgbClr val="00B050"/>
                </a:solidFill>
              </a:rPr>
              <a:t>	     For Code, Slide and Books:	 https://fahadhussaincs.blogspot.com/</a:t>
            </a:r>
          </a:p>
        </p:txBody>
      </p:sp>
      <p:pic>
        <p:nvPicPr>
          <p:cNvPr id="4" name="Picture 3">
            <a:extLst>
              <a:ext uri="{FF2B5EF4-FFF2-40B4-BE49-F238E27FC236}">
                <a16:creationId xmlns:a16="http://schemas.microsoft.com/office/drawing/2014/main" id="{4DC2C8B0-3709-80A2-8B85-12256210767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5300"/>
                    </a14:imgEffect>
                  </a14:imgLayer>
                </a14:imgProps>
              </a:ext>
            </a:extLst>
          </a:blip>
          <a:stretch>
            <a:fillRect/>
          </a:stretch>
        </p:blipFill>
        <p:spPr>
          <a:xfrm>
            <a:off x="205962" y="1304558"/>
            <a:ext cx="11593107" cy="5962534"/>
          </a:xfrm>
          <a:prstGeom prst="rect">
            <a:avLst/>
          </a:prstGeom>
        </p:spPr>
      </p:pic>
    </p:spTree>
    <p:extLst>
      <p:ext uri="{BB962C8B-B14F-4D97-AF65-F5344CB8AC3E}">
        <p14:creationId xmlns:p14="http://schemas.microsoft.com/office/powerpoint/2010/main" val="1953726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699591" y="7937"/>
            <a:ext cx="3991798" cy="923330"/>
          </a:xfrm>
          <a:prstGeom prst="rect">
            <a:avLst/>
          </a:prstGeom>
        </p:spPr>
        <p:txBody>
          <a:bodyPr wrap="none">
            <a:spAutoFit/>
          </a:bodyPr>
          <a:lstStyle/>
          <a:p>
            <a:r>
              <a:rPr lang="en-US" sz="5400" b="1" dirty="0">
                <a:solidFill>
                  <a:srgbClr val="C00000"/>
                </a:solidFill>
                <a:effectLst>
                  <a:outerShdw blurRad="38100" dist="38100" dir="2700000" algn="tl">
                    <a:srgbClr val="000000">
                      <a:alpha val="43137"/>
                    </a:srgbClr>
                  </a:outerShdw>
                </a:effectLst>
              </a:rPr>
              <a:t>Pseudoprime</a:t>
            </a:r>
          </a:p>
        </p:txBody>
      </p:sp>
      <p:pic>
        <p:nvPicPr>
          <p:cNvPr id="3" name="Picture 2">
            <a:extLst>
              <a:ext uri="{FF2B5EF4-FFF2-40B4-BE49-F238E27FC236}">
                <a16:creationId xmlns:a16="http://schemas.microsoft.com/office/drawing/2014/main" id="{A1673940-C6CF-3745-C46D-93AB6EE36B90}"/>
              </a:ext>
            </a:extLst>
          </p:cNvPr>
          <p:cNvPicPr>
            <a:picLocks noChangeAspect="1"/>
          </p:cNvPicPr>
          <p:nvPr/>
        </p:nvPicPr>
        <p:blipFill rotWithShape="1">
          <a:blip r:embed="rId2"/>
          <a:srcRect t="916"/>
          <a:stretch/>
        </p:blipFill>
        <p:spPr>
          <a:xfrm>
            <a:off x="460375" y="889789"/>
            <a:ext cx="11192363" cy="8047940"/>
          </a:xfrm>
          <a:prstGeom prst="rect">
            <a:avLst/>
          </a:prstGeom>
        </p:spPr>
      </p:pic>
    </p:spTree>
    <p:extLst>
      <p:ext uri="{BB962C8B-B14F-4D97-AF65-F5344CB8AC3E}">
        <p14:creationId xmlns:p14="http://schemas.microsoft.com/office/powerpoint/2010/main" val="18958065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A3BF6F1B-E229-F988-31D8-834D0889B7DC}"/>
              </a:ext>
            </a:extLst>
          </p:cNvPr>
          <p:cNvPicPr>
            <a:picLocks noChangeAspect="1"/>
          </p:cNvPicPr>
          <p:nvPr/>
        </p:nvPicPr>
        <p:blipFill>
          <a:blip r:embed="rId2"/>
          <a:stretch>
            <a:fillRect/>
          </a:stretch>
        </p:blipFill>
        <p:spPr>
          <a:xfrm>
            <a:off x="0" y="160337"/>
            <a:ext cx="12130951" cy="8311478"/>
          </a:xfrm>
          <a:prstGeom prst="rect">
            <a:avLst/>
          </a:prstGeom>
        </p:spPr>
      </p:pic>
    </p:spTree>
    <p:extLst>
      <p:ext uri="{BB962C8B-B14F-4D97-AF65-F5344CB8AC3E}">
        <p14:creationId xmlns:p14="http://schemas.microsoft.com/office/powerpoint/2010/main" val="1057870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231952" y="20349"/>
            <a:ext cx="4585294" cy="584775"/>
          </a:xfrm>
          <a:prstGeom prst="rect">
            <a:avLst/>
          </a:prstGeom>
        </p:spPr>
        <p:txBody>
          <a:bodyPr wrap="none">
            <a:spAutoFit/>
          </a:bodyPr>
          <a:lstStyle/>
          <a:p>
            <a:r>
              <a:rPr lang="en-US" sz="3200" b="1" dirty="0">
                <a:solidFill>
                  <a:srgbClr val="C00000"/>
                </a:solidFill>
                <a:effectLst>
                  <a:outerShdw blurRad="38100" dist="38100" dir="2700000" algn="tl">
                    <a:srgbClr val="000000">
                      <a:alpha val="43137"/>
                    </a:srgbClr>
                  </a:outerShdw>
                </a:effectLst>
              </a:rPr>
              <a:t>4.1.4 Modular Arithmetic </a:t>
            </a:r>
          </a:p>
        </p:txBody>
      </p:sp>
      <p:sp>
        <p:nvSpPr>
          <p:cNvPr id="2" name="Rectangle 1"/>
          <p:cNvSpPr/>
          <p:nvPr/>
        </p:nvSpPr>
        <p:spPr>
          <a:xfrm>
            <a:off x="183951" y="617538"/>
            <a:ext cx="11846683" cy="5693866"/>
          </a:xfrm>
          <a:prstGeom prst="rect">
            <a:avLst/>
          </a:prstGeom>
        </p:spPr>
        <p:txBody>
          <a:bodyPr wrap="square">
            <a:spAutoFit/>
          </a:bodyPr>
          <a:lstStyle/>
          <a:p>
            <a:pPr algn="just"/>
            <a:r>
              <a:rPr lang="en-US" sz="2800" i="1" dirty="0"/>
              <a:t>If a and b are integers and m is a positive integer, then a is congruent to b modulo m if m divides a − b. We use the notation a ≡ b (mod m) to indicate that a is congruent to b modulo m. We say that a ≡ b (mod m) is a congruence and that m is its modulus (plural moduli). If a and b are not congruent modulo m, we write a ≢ b (mod m).</a:t>
            </a:r>
          </a:p>
          <a:p>
            <a:pPr algn="just"/>
            <a:endParaRPr lang="en-US" sz="2800" dirty="0"/>
          </a:p>
          <a:p>
            <a:pPr algn="just"/>
            <a:r>
              <a:rPr lang="en-US" sz="2800" dirty="0"/>
              <a:t> Although both notations a ≡ b (mod m) and a mod m = b include “mod,” they represent fundamentally different concepts. The first represents a relation on the set of integers, whereas the second represents a function. However, the relation a ≡ b (mod m) and the mod m function are closely related.</a:t>
            </a:r>
          </a:p>
          <a:p>
            <a:pPr algn="just"/>
            <a:endParaRPr lang="en-US" sz="2800" dirty="0"/>
          </a:p>
          <a:p>
            <a:pPr algn="just"/>
            <a:r>
              <a:rPr lang="en-US" sz="2800" b="1" dirty="0"/>
              <a:t> THEOREM 3 Let a and b be integers, and let m be a positive integer. Then a ≡ b (mod m) if and only if a mod m = b mod m.</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12775" y="6616204"/>
            <a:ext cx="11183799" cy="2079564"/>
          </a:xfrm>
          <a:prstGeom prst="rect">
            <a:avLst/>
          </a:prstGeom>
        </p:spPr>
      </p:pic>
    </p:spTree>
    <p:extLst>
      <p:ext uri="{BB962C8B-B14F-4D97-AF65-F5344CB8AC3E}">
        <p14:creationId xmlns:p14="http://schemas.microsoft.com/office/powerpoint/2010/main" val="3047684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231952" y="20349"/>
            <a:ext cx="4585294" cy="584775"/>
          </a:xfrm>
          <a:prstGeom prst="rect">
            <a:avLst/>
          </a:prstGeom>
        </p:spPr>
        <p:txBody>
          <a:bodyPr wrap="none">
            <a:spAutoFit/>
          </a:bodyPr>
          <a:lstStyle/>
          <a:p>
            <a:r>
              <a:rPr lang="en-US" sz="3200" b="1" dirty="0">
                <a:solidFill>
                  <a:srgbClr val="C00000"/>
                </a:solidFill>
                <a:effectLst>
                  <a:outerShdw blurRad="38100" dist="38100" dir="2700000" algn="tl">
                    <a:srgbClr val="000000">
                      <a:alpha val="43137"/>
                    </a:srgbClr>
                  </a:outerShdw>
                </a:effectLst>
              </a:rPr>
              <a:t>4.1.4 Modular Arithmetic </a:t>
            </a:r>
          </a:p>
        </p:txBody>
      </p:sp>
      <p:pic>
        <p:nvPicPr>
          <p:cNvPr id="5" name="Picture 4"/>
          <p:cNvPicPr>
            <a:picLocks noChangeAspect="1"/>
          </p:cNvPicPr>
          <p:nvPr/>
        </p:nvPicPr>
        <p:blipFill>
          <a:blip r:embed="rId2"/>
          <a:stretch>
            <a:fillRect/>
          </a:stretch>
        </p:blipFill>
        <p:spPr>
          <a:xfrm>
            <a:off x="307975" y="1189301"/>
            <a:ext cx="11497580" cy="3087629"/>
          </a:xfrm>
          <a:prstGeom prst="rect">
            <a:avLst/>
          </a:prstGeom>
        </p:spPr>
      </p:pic>
      <p:sp>
        <p:nvSpPr>
          <p:cNvPr id="6" name="Rectangle 5"/>
          <p:cNvSpPr/>
          <p:nvPr/>
        </p:nvSpPr>
        <p:spPr>
          <a:xfrm>
            <a:off x="155575" y="5001093"/>
            <a:ext cx="11492961" cy="1569660"/>
          </a:xfrm>
          <a:prstGeom prst="rect">
            <a:avLst/>
          </a:prstGeom>
        </p:spPr>
        <p:txBody>
          <a:bodyPr wrap="square">
            <a:spAutoFit/>
          </a:bodyPr>
          <a:lstStyle/>
          <a:p>
            <a:pPr algn="just"/>
            <a:r>
              <a:rPr lang="en-US" sz="2400" b="1" i="1" dirty="0"/>
              <a:t>The set of all integers congruent to an integer a modulo m is called the congruence class of a modulo m. In Chapter 9 we will show that there are m pairwise disjoint equivalence classes modulo m and that the union of these equivalence classes is the set of integers. Theorem 5 shows that additions and multiplications preserve congruences.</a:t>
            </a:r>
          </a:p>
        </p:txBody>
      </p:sp>
    </p:spTree>
    <p:extLst>
      <p:ext uri="{BB962C8B-B14F-4D97-AF65-F5344CB8AC3E}">
        <p14:creationId xmlns:p14="http://schemas.microsoft.com/office/powerpoint/2010/main" val="99419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231952" y="20349"/>
            <a:ext cx="4585294" cy="584775"/>
          </a:xfrm>
          <a:prstGeom prst="rect">
            <a:avLst/>
          </a:prstGeom>
        </p:spPr>
        <p:txBody>
          <a:bodyPr wrap="none">
            <a:spAutoFit/>
          </a:bodyPr>
          <a:lstStyle/>
          <a:p>
            <a:r>
              <a:rPr lang="en-US" sz="3200" b="1" dirty="0">
                <a:solidFill>
                  <a:srgbClr val="C00000"/>
                </a:solidFill>
                <a:effectLst>
                  <a:outerShdw blurRad="38100" dist="38100" dir="2700000" algn="tl">
                    <a:srgbClr val="000000">
                      <a:alpha val="43137"/>
                    </a:srgbClr>
                  </a:outerShdw>
                </a:effectLst>
              </a:rPr>
              <a:t>4.1.4 Modular Arithmetic </a:t>
            </a:r>
          </a:p>
        </p:txBody>
      </p:sp>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06180" y="828353"/>
            <a:ext cx="10245914" cy="1466612"/>
          </a:xfrm>
          <a:prstGeom prst="rect">
            <a:avLst/>
          </a:prstGeom>
        </p:spPr>
      </p:pic>
      <p:pic>
        <p:nvPicPr>
          <p:cNvPr id="4" name="Picture 3"/>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121332" y="2518194"/>
            <a:ext cx="9880855" cy="6300835"/>
          </a:xfrm>
          <a:prstGeom prst="rect">
            <a:avLst/>
          </a:prstGeom>
        </p:spPr>
      </p:pic>
    </p:spTree>
    <p:extLst>
      <p:ext uri="{BB962C8B-B14F-4D97-AF65-F5344CB8AC3E}">
        <p14:creationId xmlns:p14="http://schemas.microsoft.com/office/powerpoint/2010/main" val="859847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231952" y="20349"/>
            <a:ext cx="6057749" cy="707886"/>
          </a:xfrm>
          <a:prstGeom prst="rect">
            <a:avLst/>
          </a:prstGeom>
        </p:spPr>
        <p:txBody>
          <a:bodyPr wrap="none">
            <a:spAutoFit/>
          </a:bodyPr>
          <a:lstStyle/>
          <a:p>
            <a:r>
              <a:rPr lang="en-US" sz="4000" b="1" dirty="0">
                <a:solidFill>
                  <a:srgbClr val="C00000"/>
                </a:solidFill>
              </a:rPr>
              <a:t>4.1.5 Arithmetic Modulo m </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07975" y="617538"/>
            <a:ext cx="11775295" cy="3376613"/>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31989" y="4146551"/>
            <a:ext cx="11457674" cy="4280273"/>
          </a:xfrm>
          <a:prstGeom prst="rect">
            <a:avLst/>
          </a:prstGeom>
        </p:spPr>
      </p:pic>
    </p:spTree>
    <p:extLst>
      <p:ext uri="{BB962C8B-B14F-4D97-AF65-F5344CB8AC3E}">
        <p14:creationId xmlns:p14="http://schemas.microsoft.com/office/powerpoint/2010/main" val="1554742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 descr="Chapter 2 Function in Discrete Mathema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2" descr="Total Function &amp; Partial Function: Definition - Statistics How T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Total Function &amp; Partial Function: Definition - Statistics How T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p:cNvSpPr/>
          <p:nvPr/>
        </p:nvSpPr>
        <p:spPr>
          <a:xfrm>
            <a:off x="3231952" y="465138"/>
            <a:ext cx="6057749" cy="707886"/>
          </a:xfrm>
          <a:prstGeom prst="rect">
            <a:avLst/>
          </a:prstGeom>
        </p:spPr>
        <p:txBody>
          <a:bodyPr wrap="none">
            <a:spAutoFit/>
          </a:bodyPr>
          <a:lstStyle/>
          <a:p>
            <a:r>
              <a:rPr lang="en-US" sz="4000" b="1" dirty="0">
                <a:solidFill>
                  <a:srgbClr val="C00000"/>
                </a:solidFill>
              </a:rPr>
              <a:t>4.1.5 Arithmetic Modulo m </a:t>
            </a:r>
          </a:p>
        </p:txBody>
      </p:sp>
      <p:pic>
        <p:nvPicPr>
          <p:cNvPr id="2" name="Picture 1"/>
          <p:cNvPicPr>
            <a:picLocks noChangeAspect="1"/>
          </p:cNvPicPr>
          <p:nvPr/>
        </p:nvPicPr>
        <p:blipFill rotWithShape="1">
          <a:blip r:embed="rId2"/>
          <a:srcRect l="4178"/>
          <a:stretch/>
        </p:blipFill>
        <p:spPr>
          <a:xfrm>
            <a:off x="155575" y="1603990"/>
            <a:ext cx="11926632" cy="5159120"/>
          </a:xfrm>
          <a:prstGeom prst="rect">
            <a:avLst/>
          </a:prstGeom>
        </p:spPr>
      </p:pic>
    </p:spTree>
    <p:extLst>
      <p:ext uri="{BB962C8B-B14F-4D97-AF65-F5344CB8AC3E}">
        <p14:creationId xmlns:p14="http://schemas.microsoft.com/office/powerpoint/2010/main" val="26034932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p_1^{a_1}p_2^{a_2}\ldots p_n^{a_n}\;,$&#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 = p_1^{b_1}p_2^{b_2}\ldots p_n^{b_n}\; ,$&#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mbox{gcd}(a,b) = p_1^{\mbox{min}(a_1,b_1)}p_2^{\mbox{min}(a_2,b_2)}\ldots p_n^{\mbox{min}(a_n,b_n)}\;.$&#10;&#10;\end{document}"/>
  <p:tag name="IGUANATEXSIZE" val="2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11632</TotalTime>
  <Words>3243</Words>
  <Application>Microsoft Office PowerPoint</Application>
  <PresentationFormat>Custom</PresentationFormat>
  <Paragraphs>191</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Fahad Hussain</dc:creator>
  <cp:lastModifiedBy>Dell</cp:lastModifiedBy>
  <cp:revision>864</cp:revision>
  <dcterms:created xsi:type="dcterms:W3CDTF">2019-11-05T08:22:51Z</dcterms:created>
  <dcterms:modified xsi:type="dcterms:W3CDTF">2023-05-06T15:31:18Z</dcterms:modified>
</cp:coreProperties>
</file>